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tags/tag13.xml" ContentType="application/vnd.openxmlformats-officedocument.presentationml.tags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6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9.xml" ContentType="application/vnd.openxmlformats-officedocument.presentationml.tags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30" r:id="rId2"/>
    <p:sldId id="473" r:id="rId3"/>
    <p:sldId id="494" r:id="rId4"/>
    <p:sldId id="356" r:id="rId5"/>
    <p:sldId id="357" r:id="rId6"/>
    <p:sldId id="541" r:id="rId7"/>
    <p:sldId id="448" r:id="rId8"/>
    <p:sldId id="359" r:id="rId9"/>
    <p:sldId id="528" r:id="rId10"/>
    <p:sldId id="539" r:id="rId11"/>
    <p:sldId id="543" r:id="rId12"/>
    <p:sldId id="542" r:id="rId13"/>
    <p:sldId id="544" r:id="rId14"/>
    <p:sldId id="495" r:id="rId15"/>
    <p:sldId id="382" r:id="rId16"/>
    <p:sldId id="374" r:id="rId17"/>
    <p:sldId id="523" r:id="rId18"/>
    <p:sldId id="524" r:id="rId19"/>
    <p:sldId id="529" r:id="rId20"/>
    <p:sldId id="509" r:id="rId21"/>
    <p:sldId id="510" r:id="rId22"/>
    <p:sldId id="530" r:id="rId23"/>
    <p:sldId id="533" r:id="rId24"/>
    <p:sldId id="488" r:id="rId25"/>
    <p:sldId id="531" r:id="rId26"/>
    <p:sldId id="532" r:id="rId27"/>
    <p:sldId id="501" r:id="rId28"/>
    <p:sldId id="512" r:id="rId29"/>
    <p:sldId id="502" r:id="rId30"/>
    <p:sldId id="517" r:id="rId31"/>
    <p:sldId id="521" r:id="rId32"/>
    <p:sldId id="518" r:id="rId33"/>
    <p:sldId id="449" r:id="rId34"/>
    <p:sldId id="475" r:id="rId35"/>
    <p:sldId id="455" r:id="rId36"/>
    <p:sldId id="526" r:id="rId37"/>
    <p:sldId id="525" r:id="rId38"/>
    <p:sldId id="456" r:id="rId39"/>
    <p:sldId id="457" r:id="rId40"/>
    <p:sldId id="458" r:id="rId41"/>
    <p:sldId id="537" r:id="rId42"/>
    <p:sldId id="540" r:id="rId43"/>
    <p:sldId id="467" r:id="rId44"/>
    <p:sldId id="534" r:id="rId45"/>
    <p:sldId id="536" r:id="rId46"/>
    <p:sldId id="464" r:id="rId47"/>
    <p:sldId id="392" r:id="rId48"/>
    <p:sldId id="423" r:id="rId49"/>
    <p:sldId id="469" r:id="rId50"/>
    <p:sldId id="429" r:id="rId51"/>
    <p:sldId id="506" r:id="rId52"/>
    <p:sldId id="431" r:id="rId53"/>
    <p:sldId id="432" r:id="rId54"/>
    <p:sldId id="538" r:id="rId55"/>
    <p:sldId id="430" r:id="rId56"/>
    <p:sldId id="459" r:id="rId57"/>
    <p:sldId id="515" r:id="rId58"/>
    <p:sldId id="513" r:id="rId59"/>
    <p:sldId id="516" r:id="rId60"/>
    <p:sldId id="514" r:id="rId61"/>
    <p:sldId id="490" r:id="rId62"/>
    <p:sldId id="48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BAEFF"/>
    <a:srgbClr val="00FF99"/>
    <a:srgbClr val="00FF00"/>
    <a:srgbClr val="339966"/>
    <a:srgbClr val="00CC99"/>
    <a:srgbClr val="FFFF85"/>
    <a:srgbClr val="F9E98E"/>
    <a:srgbClr val="33CCCC"/>
    <a:srgbClr val="990000"/>
    <a:srgbClr val="B0DD7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06799F8-075E-4A3A-A7F6-7FBC6576F1A4}" styleName="Themed Style 9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638B1855-1B75-4FBE-930C-398BA8C253C6}" styleName="Themed Style 12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AF606853-7671-496A-8E4F-DF71F8EC918B}" styleName="Dark Style 7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805" autoAdjust="0"/>
    <p:restoredTop sz="88082" autoAdjust="0"/>
  </p:normalViewPr>
  <p:slideViewPr>
    <p:cSldViewPr>
      <p:cViewPr varScale="1">
        <p:scale>
          <a:sx n="61" d="100"/>
          <a:sy n="61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84"/>
    </p:cViewPr>
  </p:sorterViewPr>
  <p:notesViewPr>
    <p:cSldViewPr>
      <p:cViewPr varScale="1">
        <p:scale>
          <a:sx n="53" d="100"/>
          <a:sy n="53" d="100"/>
        </p:scale>
        <p:origin x="-192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50000"/>
                <a:lumOff val="50000"/>
              </a:schemeClr>
            </a:solidFill>
            <a:ln>
              <a:noFill/>
            </a:ln>
          </c:spPr>
          <c:dPt>
            <c:idx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1"/>
            <c:spPr>
              <a:solidFill>
                <a:schemeClr val="bg1"/>
              </a:soli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12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explosion val="13"/>
          <c:dPt>
            <c:idx val="0"/>
            <c:explosion val="5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3.6342656730238378E-2"/>
                  <c:y val="-3.7966767688885565E-2"/>
                </c:manualLayout>
              </c:layout>
              <c:spPr/>
              <c:txPr>
                <a:bodyPr/>
                <a:lstStyle/>
                <a:p>
                  <a:pPr>
                    <a:defRPr lang="en-CA">
                      <a:solidFill>
                        <a:srgbClr val="92D050"/>
                      </a:solidFill>
                    </a:defRPr>
                  </a:pPr>
                  <a:endParaRPr lang="en-US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9.5334481627296727E-2"/>
                  <c:y val="-2.6522883858267718E-2"/>
                </c:manualLayout>
              </c:layout>
              <c:spPr/>
              <c:txPr>
                <a:bodyPr/>
                <a:lstStyle/>
                <a:p>
                  <a:pPr>
                    <a:defRPr lang="en-CA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-5.0712598425197424E-2"/>
                  <c:y val="2.2735236220472712E-2"/>
                </c:manualLayout>
              </c:layout>
              <c:spPr/>
              <c:txPr>
                <a:bodyPr/>
                <a:lstStyle/>
                <a:p>
                  <a:pPr>
                    <a:defRPr lang="en-CA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bestFit"/>
              <c:showVal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dLblPos val="bestFit"/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Correct</c:v>
                </c:pt>
                <c:pt idx="1">
                  <c:v>Un-filtered false positive</c:v>
                </c:pt>
                <c:pt idx="2">
                  <c:v>Filtered actual violation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458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Val val="1"/>
        </c:dLbls>
        <c:firstSliceAng val="150"/>
      </c:pieChart>
    </c:plotArea>
    <c:legend>
      <c:legendPos val="b"/>
      <c:layout/>
      <c:txPr>
        <a:bodyPr/>
        <a:lstStyle/>
        <a:p>
          <a:pPr>
            <a:defRPr lang="en-CA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compilation</c:v>
                </c:pt>
              </c:strCache>
            </c:strRef>
          </c:tx>
          <c:dPt>
            <c:idx val="0"/>
            <c:explosion val="6"/>
            <c:spPr>
              <a:solidFill>
                <a:srgbClr val="92D050"/>
              </a:solidFill>
            </c:spPr>
          </c:dPt>
          <c:dPt>
            <c:idx val="1"/>
            <c:explosion val="2"/>
          </c:dPt>
          <c:dPt>
            <c:idx val="2"/>
            <c:explosion val="27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lang="en-CA">
                      <a:solidFill>
                        <a:srgbClr val="92D050"/>
                      </a:solidFill>
                    </a:defRPr>
                  </a:pPr>
                  <a:endParaRPr lang="en-US"/>
                </a:p>
              </c:txPr>
              <c:dLblPos val="outEnd"/>
              <c:showPercent val="1"/>
            </c:dLbl>
            <c:dLbl>
              <c:idx val="1"/>
              <c:layout>
                <c:manualLayout>
                  <c:x val="-1.8054237530301172E-2"/>
                  <c:y val="-2.0627628030292968E-2"/>
                </c:manualLayout>
              </c:layout>
              <c:spPr/>
              <c:txPr>
                <a:bodyPr/>
                <a:lstStyle/>
                <a:p>
                  <a:pPr>
                    <a:defRPr lang="en-CA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showPercent val="1"/>
            </c:dLbl>
            <c:dLbl>
              <c:idx val="2"/>
              <c:layout>
                <c:manualLayout>
                  <c:x val="4.2336973561939432E-2"/>
                  <c:y val="-3.0374950031983681E-2"/>
                </c:manualLayout>
              </c:layout>
              <c:spPr/>
              <c:txPr>
                <a:bodyPr/>
                <a:lstStyle/>
                <a:p>
                  <a:pPr>
                    <a:defRPr lang="en-CA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Percent val="1"/>
            </c:dLbl>
            <c:dLbl>
              <c:idx val="3"/>
              <c:layout>
                <c:manualLayout>
                  <c:x val="4.4872565098340582E-2"/>
                  <c:y val="-1.1116871817457833E-2"/>
                </c:manualLayout>
              </c:layout>
              <c:spPr/>
              <c:txPr>
                <a:bodyPr/>
                <a:lstStyle/>
                <a:p>
                  <a:pPr>
                    <a:defRPr lang="en-CA">
                      <a:solidFill>
                        <a:srgbClr val="339966"/>
                      </a:solidFill>
                    </a:defRPr>
                  </a:pPr>
                  <a:endParaRPr lang="en-US"/>
                </a:p>
              </c:txPr>
              <c:showPercent val="1"/>
            </c:dLbl>
            <c:dLbl>
              <c:idx val="4"/>
              <c:layout>
                <c:manualLayout>
                  <c:x val="2.70992139389763E-2"/>
                  <c:y val="4.847800431790087E-2"/>
                </c:manualLayout>
              </c:layout>
              <c:showPercent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compilation</c:v>
                </c:pt>
                <c:pt idx="1">
                  <c:v>points-to analysis</c:v>
                </c:pt>
                <c:pt idx="2">
                  <c:v>our analysis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50</c:v>
                </c:pt>
                <c:pt idx="2">
                  <c:v>5</c:v>
                </c:pt>
              </c:numCache>
            </c:numRef>
          </c:val>
        </c:ser>
        <c:dLbls>
          <c:showPercent val="1"/>
        </c:dLbls>
        <c:firstSliceAng val="150"/>
      </c:pieChart>
    </c:plotArea>
    <c:legend>
      <c:legendPos val="r"/>
      <c:layout/>
      <c:txPr>
        <a:bodyPr/>
        <a:lstStyle/>
        <a:p>
          <a:pPr>
            <a:defRPr lang="en-CA" sz="20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23D87-0B98-4510-9C97-D6527820493F}" type="doc">
      <dgm:prSet loTypeId="urn:microsoft.com/office/officeart/2005/8/layout/gear1" loCatId="cycle" qsTypeId="urn:microsoft.com/office/officeart/2005/8/quickstyle/3d1" qsCatId="3D" csTypeId="urn:microsoft.com/office/officeart/2005/8/colors/colorful2" csCatId="colorful" phldr="1"/>
      <dgm:spPr/>
    </dgm:pt>
    <dgm:pt modelId="{62442AD5-3C85-4DC0-943A-3F2250B9946D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2EAB344F-86E0-431E-966A-52BC87962CAF}" type="parTrans" cxnId="{F1617445-24D0-4772-856E-102B564D9F3A}">
      <dgm:prSet/>
      <dgm:spPr/>
      <dgm:t>
        <a:bodyPr/>
        <a:lstStyle/>
        <a:p>
          <a:endParaRPr lang="en-CA"/>
        </a:p>
      </dgm:t>
    </dgm:pt>
    <dgm:pt modelId="{5C19B166-035A-41BB-B87E-4167FA378751}" type="sibTrans" cxnId="{F1617445-24D0-4772-856E-102B564D9F3A}">
      <dgm:prSet/>
      <dgm:spPr/>
      <dgm:t>
        <a:bodyPr/>
        <a:lstStyle/>
        <a:p>
          <a:endParaRPr lang="en-CA" dirty="0"/>
        </a:p>
      </dgm:t>
    </dgm:pt>
    <dgm:pt modelId="{CD776757-4D04-4CC5-86E0-F541DAD9BCBD}" type="pres">
      <dgm:prSet presAssocID="{93623D87-0B98-4510-9C97-D652782049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D33476-C166-4210-8FA7-4625740742AE}" type="pres">
      <dgm:prSet presAssocID="{62442AD5-3C85-4DC0-943A-3F2250B9946D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611F5B9-3D49-4F10-A249-CF7A9A5B8058}" type="pres">
      <dgm:prSet presAssocID="{62442AD5-3C85-4DC0-943A-3F2250B9946D}" presName="gear1srcNode" presStyleLbl="node1" presStyleIdx="0" presStyleCnt="1"/>
      <dgm:spPr/>
      <dgm:t>
        <a:bodyPr/>
        <a:lstStyle/>
        <a:p>
          <a:endParaRPr lang="en-CA"/>
        </a:p>
      </dgm:t>
    </dgm:pt>
    <dgm:pt modelId="{EE948D5F-C47F-4BE1-BC03-58E605FF930B}" type="pres">
      <dgm:prSet presAssocID="{62442AD5-3C85-4DC0-943A-3F2250B9946D}" presName="gear1dstNode" presStyleLbl="node1" presStyleIdx="0" presStyleCnt="1"/>
      <dgm:spPr/>
      <dgm:t>
        <a:bodyPr/>
        <a:lstStyle/>
        <a:p>
          <a:endParaRPr lang="en-CA"/>
        </a:p>
      </dgm:t>
    </dgm:pt>
    <dgm:pt modelId="{F4A307DD-373C-4382-B5AB-B936E0E69145}" type="pres">
      <dgm:prSet presAssocID="{5C19B166-035A-41BB-B87E-4167FA378751}" presName="connector1" presStyleLbl="sibTrans2D1" presStyleIdx="0" presStyleCnt="1"/>
      <dgm:spPr/>
      <dgm:t>
        <a:bodyPr/>
        <a:lstStyle/>
        <a:p>
          <a:endParaRPr lang="en-CA"/>
        </a:p>
      </dgm:t>
    </dgm:pt>
  </dgm:ptLst>
  <dgm:cxnLst>
    <dgm:cxn modelId="{F1617445-24D0-4772-856E-102B564D9F3A}" srcId="{93623D87-0B98-4510-9C97-D6527820493F}" destId="{62442AD5-3C85-4DC0-943A-3F2250B9946D}" srcOrd="0" destOrd="0" parTransId="{2EAB344F-86E0-431E-966A-52BC87962CAF}" sibTransId="{5C19B166-035A-41BB-B87E-4167FA378751}"/>
    <dgm:cxn modelId="{C46D183A-7B1F-47A5-AB4C-DEE422005E33}" type="presOf" srcId="{62442AD5-3C85-4DC0-943A-3F2250B9946D}" destId="{EE948D5F-C47F-4BE1-BC03-58E605FF930B}" srcOrd="2" destOrd="0" presId="urn:microsoft.com/office/officeart/2005/8/layout/gear1"/>
    <dgm:cxn modelId="{D2B8DA68-B481-431D-AB10-5642AF0324F2}" type="presOf" srcId="{62442AD5-3C85-4DC0-943A-3F2250B9946D}" destId="{E611F5B9-3D49-4F10-A249-CF7A9A5B8058}" srcOrd="1" destOrd="0" presId="urn:microsoft.com/office/officeart/2005/8/layout/gear1"/>
    <dgm:cxn modelId="{1A9A89E2-7FD1-4ED7-AC51-AEB6726582F4}" type="presOf" srcId="{62442AD5-3C85-4DC0-943A-3F2250B9946D}" destId="{1AD33476-C166-4210-8FA7-4625740742AE}" srcOrd="0" destOrd="0" presId="urn:microsoft.com/office/officeart/2005/8/layout/gear1"/>
    <dgm:cxn modelId="{C089890F-9CA6-4AE5-91F7-BC3ABC89052F}" type="presOf" srcId="{5C19B166-035A-41BB-B87E-4167FA378751}" destId="{F4A307DD-373C-4382-B5AB-B936E0E69145}" srcOrd="0" destOrd="0" presId="urn:microsoft.com/office/officeart/2005/8/layout/gear1"/>
    <dgm:cxn modelId="{460A1E27-A0A0-4723-9458-07A6ECFD3BB7}" type="presOf" srcId="{93623D87-0B98-4510-9C97-D6527820493F}" destId="{CD776757-4D04-4CC5-86E0-F541DAD9BCBD}" srcOrd="0" destOrd="0" presId="urn:microsoft.com/office/officeart/2005/8/layout/gear1"/>
    <dgm:cxn modelId="{5830C5DC-4A6B-4460-90C0-ABC0E4FBCB04}" type="presParOf" srcId="{CD776757-4D04-4CC5-86E0-F541DAD9BCBD}" destId="{1AD33476-C166-4210-8FA7-4625740742AE}" srcOrd="0" destOrd="0" presId="urn:microsoft.com/office/officeart/2005/8/layout/gear1"/>
    <dgm:cxn modelId="{5831491B-8F5B-44E2-9659-7381837472CB}" type="presParOf" srcId="{CD776757-4D04-4CC5-86E0-F541DAD9BCBD}" destId="{E611F5B9-3D49-4F10-A249-CF7A9A5B8058}" srcOrd="1" destOrd="0" presId="urn:microsoft.com/office/officeart/2005/8/layout/gear1"/>
    <dgm:cxn modelId="{3E259A40-87B0-4C10-AE49-30D2A558C38E}" type="presParOf" srcId="{CD776757-4D04-4CC5-86E0-F541DAD9BCBD}" destId="{EE948D5F-C47F-4BE1-BC03-58E605FF930B}" srcOrd="2" destOrd="0" presId="urn:microsoft.com/office/officeart/2005/8/layout/gear1"/>
    <dgm:cxn modelId="{B3321E85-73B4-459E-B3BA-0ABA44265586}" type="presParOf" srcId="{CD776757-4D04-4CC5-86E0-F541DAD9BCBD}" destId="{F4A307DD-373C-4382-B5AB-B936E0E69145}" srcOrd="3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23D87-0B98-4510-9C97-D6527820493F}" type="doc">
      <dgm:prSet loTypeId="urn:microsoft.com/office/officeart/2005/8/layout/gear1" loCatId="cycle" qsTypeId="urn:microsoft.com/office/officeart/2005/8/quickstyle/3d1" qsCatId="3D" csTypeId="urn:microsoft.com/office/officeart/2005/8/colors/colorful2" csCatId="colorful" phldr="1"/>
      <dgm:spPr/>
    </dgm:pt>
    <dgm:pt modelId="{62442AD5-3C85-4DC0-943A-3F2250B9946D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2EAB344F-86E0-431E-966A-52BC87962CAF}" type="parTrans" cxnId="{F1617445-24D0-4772-856E-102B564D9F3A}">
      <dgm:prSet/>
      <dgm:spPr/>
      <dgm:t>
        <a:bodyPr/>
        <a:lstStyle/>
        <a:p>
          <a:endParaRPr lang="en-CA"/>
        </a:p>
      </dgm:t>
    </dgm:pt>
    <dgm:pt modelId="{5C19B166-035A-41BB-B87E-4167FA378751}" type="sibTrans" cxnId="{F1617445-24D0-4772-856E-102B564D9F3A}">
      <dgm:prSet/>
      <dgm:spPr/>
      <dgm:t>
        <a:bodyPr/>
        <a:lstStyle/>
        <a:p>
          <a:endParaRPr lang="en-CA" dirty="0"/>
        </a:p>
      </dgm:t>
    </dgm:pt>
    <dgm:pt modelId="{CD776757-4D04-4CC5-86E0-F541DAD9BCBD}" type="pres">
      <dgm:prSet presAssocID="{93623D87-0B98-4510-9C97-D652782049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D33476-C166-4210-8FA7-4625740742AE}" type="pres">
      <dgm:prSet presAssocID="{62442AD5-3C85-4DC0-943A-3F2250B9946D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611F5B9-3D49-4F10-A249-CF7A9A5B8058}" type="pres">
      <dgm:prSet presAssocID="{62442AD5-3C85-4DC0-943A-3F2250B9946D}" presName="gear1srcNode" presStyleLbl="node1" presStyleIdx="0" presStyleCnt="1"/>
      <dgm:spPr/>
      <dgm:t>
        <a:bodyPr/>
        <a:lstStyle/>
        <a:p>
          <a:endParaRPr lang="en-CA"/>
        </a:p>
      </dgm:t>
    </dgm:pt>
    <dgm:pt modelId="{EE948D5F-C47F-4BE1-BC03-58E605FF930B}" type="pres">
      <dgm:prSet presAssocID="{62442AD5-3C85-4DC0-943A-3F2250B9946D}" presName="gear1dstNode" presStyleLbl="node1" presStyleIdx="0" presStyleCnt="1"/>
      <dgm:spPr/>
      <dgm:t>
        <a:bodyPr/>
        <a:lstStyle/>
        <a:p>
          <a:endParaRPr lang="en-CA"/>
        </a:p>
      </dgm:t>
    </dgm:pt>
    <dgm:pt modelId="{F4A307DD-373C-4382-B5AB-B936E0E69145}" type="pres">
      <dgm:prSet presAssocID="{5C19B166-035A-41BB-B87E-4167FA378751}" presName="connector1" presStyleLbl="sibTrans2D1" presStyleIdx="0" presStyleCnt="1"/>
      <dgm:spPr/>
      <dgm:t>
        <a:bodyPr/>
        <a:lstStyle/>
        <a:p>
          <a:endParaRPr lang="en-CA"/>
        </a:p>
      </dgm:t>
    </dgm:pt>
  </dgm:ptLst>
  <dgm:cxnLst>
    <dgm:cxn modelId="{F1617445-24D0-4772-856E-102B564D9F3A}" srcId="{93623D87-0B98-4510-9C97-D6527820493F}" destId="{62442AD5-3C85-4DC0-943A-3F2250B9946D}" srcOrd="0" destOrd="0" parTransId="{2EAB344F-86E0-431E-966A-52BC87962CAF}" sibTransId="{5C19B166-035A-41BB-B87E-4167FA378751}"/>
    <dgm:cxn modelId="{D01323D0-7807-4CD9-9843-EA67ADF8DFBA}" type="presOf" srcId="{93623D87-0B98-4510-9C97-D6527820493F}" destId="{CD776757-4D04-4CC5-86E0-F541DAD9BCBD}" srcOrd="0" destOrd="0" presId="urn:microsoft.com/office/officeart/2005/8/layout/gear1"/>
    <dgm:cxn modelId="{DF013CD9-D43C-49B9-8669-1A826B6CF52D}" type="presOf" srcId="{62442AD5-3C85-4DC0-943A-3F2250B9946D}" destId="{E611F5B9-3D49-4F10-A249-CF7A9A5B8058}" srcOrd="1" destOrd="0" presId="urn:microsoft.com/office/officeart/2005/8/layout/gear1"/>
    <dgm:cxn modelId="{36C7EEA8-AAD0-4844-812D-A9025434D627}" type="presOf" srcId="{5C19B166-035A-41BB-B87E-4167FA378751}" destId="{F4A307DD-373C-4382-B5AB-B936E0E69145}" srcOrd="0" destOrd="0" presId="urn:microsoft.com/office/officeart/2005/8/layout/gear1"/>
    <dgm:cxn modelId="{E72BF2A4-81A1-4361-A2A5-1B0465F126D0}" type="presOf" srcId="{62442AD5-3C85-4DC0-943A-3F2250B9946D}" destId="{EE948D5F-C47F-4BE1-BC03-58E605FF930B}" srcOrd="2" destOrd="0" presId="urn:microsoft.com/office/officeart/2005/8/layout/gear1"/>
    <dgm:cxn modelId="{5E611CB7-A68E-4AF6-BADF-973FE57FD763}" type="presOf" srcId="{62442AD5-3C85-4DC0-943A-3F2250B9946D}" destId="{1AD33476-C166-4210-8FA7-4625740742AE}" srcOrd="0" destOrd="0" presId="urn:microsoft.com/office/officeart/2005/8/layout/gear1"/>
    <dgm:cxn modelId="{62891E1F-E3FA-4EA4-B119-2097F1770B20}" type="presParOf" srcId="{CD776757-4D04-4CC5-86E0-F541DAD9BCBD}" destId="{1AD33476-C166-4210-8FA7-4625740742AE}" srcOrd="0" destOrd="0" presId="urn:microsoft.com/office/officeart/2005/8/layout/gear1"/>
    <dgm:cxn modelId="{24774055-27AE-4F4C-8286-404FF910546D}" type="presParOf" srcId="{CD776757-4D04-4CC5-86E0-F541DAD9BCBD}" destId="{E611F5B9-3D49-4F10-A249-CF7A9A5B8058}" srcOrd="1" destOrd="0" presId="urn:microsoft.com/office/officeart/2005/8/layout/gear1"/>
    <dgm:cxn modelId="{69389547-3E56-4180-BB1A-844C952581D1}" type="presParOf" srcId="{CD776757-4D04-4CC5-86E0-F541DAD9BCBD}" destId="{EE948D5F-C47F-4BE1-BC03-58E605FF930B}" srcOrd="2" destOrd="0" presId="urn:microsoft.com/office/officeart/2005/8/layout/gear1"/>
    <dgm:cxn modelId="{C45B1746-9E4D-4FF3-AFDC-73DD9ECAC252}" type="presParOf" srcId="{CD776757-4D04-4CC5-86E0-F541DAD9BCBD}" destId="{F4A307DD-373C-4382-B5AB-B936E0E69145}" srcOrd="3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623D87-0B98-4510-9C97-D6527820493F}" type="doc">
      <dgm:prSet loTypeId="urn:microsoft.com/office/officeart/2005/8/layout/gear1" loCatId="cycle" qsTypeId="urn:microsoft.com/office/officeart/2005/8/quickstyle/3d1" qsCatId="3D" csTypeId="urn:microsoft.com/office/officeart/2005/8/colors/colorful2" csCatId="colorful" phldr="1"/>
      <dgm:spPr/>
    </dgm:pt>
    <dgm:pt modelId="{62442AD5-3C85-4DC0-943A-3F2250B9946D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2EAB344F-86E0-431E-966A-52BC87962CAF}" type="parTrans" cxnId="{F1617445-24D0-4772-856E-102B564D9F3A}">
      <dgm:prSet/>
      <dgm:spPr/>
      <dgm:t>
        <a:bodyPr/>
        <a:lstStyle/>
        <a:p>
          <a:endParaRPr lang="en-CA"/>
        </a:p>
      </dgm:t>
    </dgm:pt>
    <dgm:pt modelId="{5C19B166-035A-41BB-B87E-4167FA378751}" type="sibTrans" cxnId="{F1617445-24D0-4772-856E-102B564D9F3A}">
      <dgm:prSet/>
      <dgm:spPr/>
      <dgm:t>
        <a:bodyPr/>
        <a:lstStyle/>
        <a:p>
          <a:endParaRPr lang="en-CA" dirty="0"/>
        </a:p>
      </dgm:t>
    </dgm:pt>
    <dgm:pt modelId="{5D8CA9D7-D3D6-49AA-80AE-88AD3C8F02E8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71EAD97D-1B80-4AC1-8463-41297ABD9E5D}" type="parTrans" cxnId="{1DD6913E-5708-4F65-B311-D935120A5C25}">
      <dgm:prSet/>
      <dgm:spPr/>
      <dgm:t>
        <a:bodyPr/>
        <a:lstStyle/>
        <a:p>
          <a:endParaRPr lang="en-CA"/>
        </a:p>
      </dgm:t>
    </dgm:pt>
    <dgm:pt modelId="{DD6F85BF-7812-4856-B983-B03EEFA54672}" type="sibTrans" cxnId="{1DD6913E-5708-4F65-B311-D935120A5C25}">
      <dgm:prSet/>
      <dgm:spPr/>
      <dgm:t>
        <a:bodyPr/>
        <a:lstStyle/>
        <a:p>
          <a:endParaRPr lang="en-CA" dirty="0"/>
        </a:p>
      </dgm:t>
    </dgm:pt>
    <dgm:pt modelId="{E375CD85-7C99-48E9-A362-35E3124C209E}">
      <dgm:prSet phldrT="[Text]"/>
      <dgm:spPr/>
      <dgm:t>
        <a:bodyPr/>
        <a:lstStyle/>
        <a:p>
          <a:endParaRPr lang="en-CA" dirty="0"/>
        </a:p>
      </dgm:t>
    </dgm:pt>
    <dgm:pt modelId="{199387A5-D859-47ED-A27B-6279E779EA64}" type="parTrans" cxnId="{DE9C7D94-0C86-43D7-8EC5-E039C35AC202}">
      <dgm:prSet/>
      <dgm:spPr/>
      <dgm:t>
        <a:bodyPr/>
        <a:lstStyle/>
        <a:p>
          <a:endParaRPr lang="en-CA"/>
        </a:p>
      </dgm:t>
    </dgm:pt>
    <dgm:pt modelId="{F8EB644A-198E-4252-BC84-AE0948C4AA4D}" type="sibTrans" cxnId="{DE9C7D94-0C86-43D7-8EC5-E039C35AC202}">
      <dgm:prSet/>
      <dgm:spPr/>
      <dgm:t>
        <a:bodyPr/>
        <a:lstStyle/>
        <a:p>
          <a:endParaRPr lang="en-CA" dirty="0"/>
        </a:p>
      </dgm:t>
    </dgm:pt>
    <dgm:pt modelId="{CD776757-4D04-4CC5-86E0-F541DAD9BCBD}" type="pres">
      <dgm:prSet presAssocID="{93623D87-0B98-4510-9C97-D652782049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2E1D03D-4D5A-4CCF-BCEF-E4905DE6D16E}" type="pres">
      <dgm:prSet presAssocID="{E375CD85-7C99-48E9-A362-35E3124C209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495C1C3-98A7-42EA-B779-2781C2EFF1AC}" type="pres">
      <dgm:prSet presAssocID="{E375CD85-7C99-48E9-A362-35E3124C209E}" presName="gear1srcNode" presStyleLbl="node1" presStyleIdx="0" presStyleCnt="3"/>
      <dgm:spPr/>
      <dgm:t>
        <a:bodyPr/>
        <a:lstStyle/>
        <a:p>
          <a:endParaRPr lang="en-CA"/>
        </a:p>
      </dgm:t>
    </dgm:pt>
    <dgm:pt modelId="{C98C9987-54AF-4EA4-B1E5-2B45F578CD60}" type="pres">
      <dgm:prSet presAssocID="{E375CD85-7C99-48E9-A362-35E3124C209E}" presName="gear1dstNode" presStyleLbl="node1" presStyleIdx="0" presStyleCnt="3"/>
      <dgm:spPr/>
      <dgm:t>
        <a:bodyPr/>
        <a:lstStyle/>
        <a:p>
          <a:endParaRPr lang="en-CA"/>
        </a:p>
      </dgm:t>
    </dgm:pt>
    <dgm:pt modelId="{C3E44E61-0FC2-48EC-93F5-738DF1E99803}" type="pres">
      <dgm:prSet presAssocID="{62442AD5-3C85-4DC0-943A-3F2250B9946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2679BE-6E29-45E9-86B5-104C0A8F63E5}" type="pres">
      <dgm:prSet presAssocID="{62442AD5-3C85-4DC0-943A-3F2250B9946D}" presName="gear2srcNode" presStyleLbl="node1" presStyleIdx="1" presStyleCnt="3"/>
      <dgm:spPr/>
      <dgm:t>
        <a:bodyPr/>
        <a:lstStyle/>
        <a:p>
          <a:endParaRPr lang="en-CA"/>
        </a:p>
      </dgm:t>
    </dgm:pt>
    <dgm:pt modelId="{D8303A36-AECB-4111-894A-C4C7B51E422E}" type="pres">
      <dgm:prSet presAssocID="{62442AD5-3C85-4DC0-943A-3F2250B9946D}" presName="gear2dstNode" presStyleLbl="node1" presStyleIdx="1" presStyleCnt="3"/>
      <dgm:spPr/>
      <dgm:t>
        <a:bodyPr/>
        <a:lstStyle/>
        <a:p>
          <a:endParaRPr lang="en-CA"/>
        </a:p>
      </dgm:t>
    </dgm:pt>
    <dgm:pt modelId="{2AF9D168-6D4E-437B-AF7C-0C8C4AFFA13D}" type="pres">
      <dgm:prSet presAssocID="{5D8CA9D7-D3D6-49AA-80AE-88AD3C8F02E8}" presName="gear3" presStyleLbl="node1" presStyleIdx="2" presStyleCnt="3"/>
      <dgm:spPr/>
      <dgm:t>
        <a:bodyPr/>
        <a:lstStyle/>
        <a:p>
          <a:endParaRPr lang="en-CA"/>
        </a:p>
      </dgm:t>
    </dgm:pt>
    <dgm:pt modelId="{88AE4290-E4E7-4862-8608-363A0D16C4FC}" type="pres">
      <dgm:prSet presAssocID="{5D8CA9D7-D3D6-49AA-80AE-88AD3C8F02E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D4B3A7B-EE6F-46DC-82D4-9F8DA0389155}" type="pres">
      <dgm:prSet presAssocID="{5D8CA9D7-D3D6-49AA-80AE-88AD3C8F02E8}" presName="gear3srcNode" presStyleLbl="node1" presStyleIdx="2" presStyleCnt="3"/>
      <dgm:spPr/>
      <dgm:t>
        <a:bodyPr/>
        <a:lstStyle/>
        <a:p>
          <a:endParaRPr lang="en-CA"/>
        </a:p>
      </dgm:t>
    </dgm:pt>
    <dgm:pt modelId="{B5D82D34-FD8A-454C-977A-6016D9C00B6F}" type="pres">
      <dgm:prSet presAssocID="{5D8CA9D7-D3D6-49AA-80AE-88AD3C8F02E8}" presName="gear3dstNode" presStyleLbl="node1" presStyleIdx="2" presStyleCnt="3"/>
      <dgm:spPr/>
      <dgm:t>
        <a:bodyPr/>
        <a:lstStyle/>
        <a:p>
          <a:endParaRPr lang="en-CA"/>
        </a:p>
      </dgm:t>
    </dgm:pt>
    <dgm:pt modelId="{E1B44533-91CA-48DD-A3B7-F44D4C3A2BC2}" type="pres">
      <dgm:prSet presAssocID="{F8EB644A-198E-4252-BC84-AE0948C4AA4D}" presName="connector1" presStyleLbl="sibTrans2D1" presStyleIdx="0" presStyleCnt="3"/>
      <dgm:spPr/>
      <dgm:t>
        <a:bodyPr/>
        <a:lstStyle/>
        <a:p>
          <a:endParaRPr lang="en-CA"/>
        </a:p>
      </dgm:t>
    </dgm:pt>
    <dgm:pt modelId="{4CECA1A8-0EB7-485B-B5C2-A05F3A17FD67}" type="pres">
      <dgm:prSet presAssocID="{5C19B166-035A-41BB-B87E-4167FA378751}" presName="connector2" presStyleLbl="sibTrans2D1" presStyleIdx="1" presStyleCnt="3"/>
      <dgm:spPr/>
      <dgm:t>
        <a:bodyPr/>
        <a:lstStyle/>
        <a:p>
          <a:endParaRPr lang="en-CA"/>
        </a:p>
      </dgm:t>
    </dgm:pt>
    <dgm:pt modelId="{A3AE4BB4-7B26-4F32-9B51-035BBD60AFF6}" type="pres">
      <dgm:prSet presAssocID="{DD6F85BF-7812-4856-B983-B03EEFA54672}" presName="connector3" presStyleLbl="sibTrans2D1" presStyleIdx="2" presStyleCnt="3"/>
      <dgm:spPr/>
      <dgm:t>
        <a:bodyPr/>
        <a:lstStyle/>
        <a:p>
          <a:endParaRPr lang="en-CA"/>
        </a:p>
      </dgm:t>
    </dgm:pt>
  </dgm:ptLst>
  <dgm:cxnLst>
    <dgm:cxn modelId="{1AEFCFBA-0C96-4939-8B27-B9734F4262E3}" type="presOf" srcId="{5C19B166-035A-41BB-B87E-4167FA378751}" destId="{4CECA1A8-0EB7-485B-B5C2-A05F3A17FD67}" srcOrd="0" destOrd="0" presId="urn:microsoft.com/office/officeart/2005/8/layout/gear1"/>
    <dgm:cxn modelId="{4D757811-97F9-4615-9B24-54CBCA4D0E0E}" type="presOf" srcId="{5D8CA9D7-D3D6-49AA-80AE-88AD3C8F02E8}" destId="{B5D82D34-FD8A-454C-977A-6016D9C00B6F}" srcOrd="3" destOrd="0" presId="urn:microsoft.com/office/officeart/2005/8/layout/gear1"/>
    <dgm:cxn modelId="{1DD6913E-5708-4F65-B311-D935120A5C25}" srcId="{93623D87-0B98-4510-9C97-D6527820493F}" destId="{5D8CA9D7-D3D6-49AA-80AE-88AD3C8F02E8}" srcOrd="2" destOrd="0" parTransId="{71EAD97D-1B80-4AC1-8463-41297ABD9E5D}" sibTransId="{DD6F85BF-7812-4856-B983-B03EEFA54672}"/>
    <dgm:cxn modelId="{DE9C7D94-0C86-43D7-8EC5-E039C35AC202}" srcId="{93623D87-0B98-4510-9C97-D6527820493F}" destId="{E375CD85-7C99-48E9-A362-35E3124C209E}" srcOrd="0" destOrd="0" parTransId="{199387A5-D859-47ED-A27B-6279E779EA64}" sibTransId="{F8EB644A-198E-4252-BC84-AE0948C4AA4D}"/>
    <dgm:cxn modelId="{F945A0C2-27E6-4F70-8532-E72F0D4E2822}" type="presOf" srcId="{93623D87-0B98-4510-9C97-D6527820493F}" destId="{CD776757-4D04-4CC5-86E0-F541DAD9BCBD}" srcOrd="0" destOrd="0" presId="urn:microsoft.com/office/officeart/2005/8/layout/gear1"/>
    <dgm:cxn modelId="{1AB45FF5-6371-4BC2-9618-2A0344D79686}" type="presOf" srcId="{F8EB644A-198E-4252-BC84-AE0948C4AA4D}" destId="{E1B44533-91CA-48DD-A3B7-F44D4C3A2BC2}" srcOrd="0" destOrd="0" presId="urn:microsoft.com/office/officeart/2005/8/layout/gear1"/>
    <dgm:cxn modelId="{C3C8AF99-C81B-49AC-AB6B-E2596233AD9B}" type="presOf" srcId="{62442AD5-3C85-4DC0-943A-3F2250B9946D}" destId="{C3E44E61-0FC2-48EC-93F5-738DF1E99803}" srcOrd="0" destOrd="0" presId="urn:microsoft.com/office/officeart/2005/8/layout/gear1"/>
    <dgm:cxn modelId="{AF9655B8-D823-45F1-BDAC-09C44AFB6F2F}" type="presOf" srcId="{DD6F85BF-7812-4856-B983-B03EEFA54672}" destId="{A3AE4BB4-7B26-4F32-9B51-035BBD60AFF6}" srcOrd="0" destOrd="0" presId="urn:microsoft.com/office/officeart/2005/8/layout/gear1"/>
    <dgm:cxn modelId="{09373C7E-48BF-49A7-9A61-2C11F5104470}" type="presOf" srcId="{E375CD85-7C99-48E9-A362-35E3124C209E}" destId="{4495C1C3-98A7-42EA-B779-2781C2EFF1AC}" srcOrd="1" destOrd="0" presId="urn:microsoft.com/office/officeart/2005/8/layout/gear1"/>
    <dgm:cxn modelId="{122E9760-CC1A-4DE4-9D11-8DF711912517}" type="presOf" srcId="{62442AD5-3C85-4DC0-943A-3F2250B9946D}" destId="{362679BE-6E29-45E9-86B5-104C0A8F63E5}" srcOrd="1" destOrd="0" presId="urn:microsoft.com/office/officeart/2005/8/layout/gear1"/>
    <dgm:cxn modelId="{57D735D5-AFFD-4D5D-BBB7-9DC134C27FF1}" type="presOf" srcId="{E375CD85-7C99-48E9-A362-35E3124C209E}" destId="{D2E1D03D-4D5A-4CCF-BCEF-E4905DE6D16E}" srcOrd="0" destOrd="0" presId="urn:microsoft.com/office/officeart/2005/8/layout/gear1"/>
    <dgm:cxn modelId="{F1617445-24D0-4772-856E-102B564D9F3A}" srcId="{93623D87-0B98-4510-9C97-D6527820493F}" destId="{62442AD5-3C85-4DC0-943A-3F2250B9946D}" srcOrd="1" destOrd="0" parTransId="{2EAB344F-86E0-431E-966A-52BC87962CAF}" sibTransId="{5C19B166-035A-41BB-B87E-4167FA378751}"/>
    <dgm:cxn modelId="{85487540-273C-4A68-99FE-3F8AC32594F8}" type="presOf" srcId="{5D8CA9D7-D3D6-49AA-80AE-88AD3C8F02E8}" destId="{8D4B3A7B-EE6F-46DC-82D4-9F8DA0389155}" srcOrd="2" destOrd="0" presId="urn:microsoft.com/office/officeart/2005/8/layout/gear1"/>
    <dgm:cxn modelId="{BF6AFA1A-BCD9-4A76-BBD9-EB6F494EE6BB}" type="presOf" srcId="{E375CD85-7C99-48E9-A362-35E3124C209E}" destId="{C98C9987-54AF-4EA4-B1E5-2B45F578CD60}" srcOrd="2" destOrd="0" presId="urn:microsoft.com/office/officeart/2005/8/layout/gear1"/>
    <dgm:cxn modelId="{AB96A805-BC2A-4C22-9CF1-C26ED297DE39}" type="presOf" srcId="{5D8CA9D7-D3D6-49AA-80AE-88AD3C8F02E8}" destId="{88AE4290-E4E7-4862-8608-363A0D16C4FC}" srcOrd="1" destOrd="0" presId="urn:microsoft.com/office/officeart/2005/8/layout/gear1"/>
    <dgm:cxn modelId="{11E88B3F-1844-4D5D-A113-7D8C79128114}" type="presOf" srcId="{5D8CA9D7-D3D6-49AA-80AE-88AD3C8F02E8}" destId="{2AF9D168-6D4E-437B-AF7C-0C8C4AFFA13D}" srcOrd="0" destOrd="0" presId="urn:microsoft.com/office/officeart/2005/8/layout/gear1"/>
    <dgm:cxn modelId="{D66DEFD9-25E5-43C6-AB30-A2C23FA7043A}" type="presOf" srcId="{62442AD5-3C85-4DC0-943A-3F2250B9946D}" destId="{D8303A36-AECB-4111-894A-C4C7B51E422E}" srcOrd="2" destOrd="0" presId="urn:microsoft.com/office/officeart/2005/8/layout/gear1"/>
    <dgm:cxn modelId="{27D6BBA4-4739-4054-B5CB-601E98DD8C05}" type="presParOf" srcId="{CD776757-4D04-4CC5-86E0-F541DAD9BCBD}" destId="{D2E1D03D-4D5A-4CCF-BCEF-E4905DE6D16E}" srcOrd="0" destOrd="0" presId="urn:microsoft.com/office/officeart/2005/8/layout/gear1"/>
    <dgm:cxn modelId="{89756E48-268B-4788-A12F-7CA4996C1105}" type="presParOf" srcId="{CD776757-4D04-4CC5-86E0-F541DAD9BCBD}" destId="{4495C1C3-98A7-42EA-B779-2781C2EFF1AC}" srcOrd="1" destOrd="0" presId="urn:microsoft.com/office/officeart/2005/8/layout/gear1"/>
    <dgm:cxn modelId="{C7DB8F73-9981-47F3-8FE1-F3EDCCF74722}" type="presParOf" srcId="{CD776757-4D04-4CC5-86E0-F541DAD9BCBD}" destId="{C98C9987-54AF-4EA4-B1E5-2B45F578CD60}" srcOrd="2" destOrd="0" presId="urn:microsoft.com/office/officeart/2005/8/layout/gear1"/>
    <dgm:cxn modelId="{323BF695-5D73-44D2-BB9B-B5427E1193B6}" type="presParOf" srcId="{CD776757-4D04-4CC5-86E0-F541DAD9BCBD}" destId="{C3E44E61-0FC2-48EC-93F5-738DF1E99803}" srcOrd="3" destOrd="0" presId="urn:microsoft.com/office/officeart/2005/8/layout/gear1"/>
    <dgm:cxn modelId="{45DE0F8A-8200-49B3-A34F-656AFCE96928}" type="presParOf" srcId="{CD776757-4D04-4CC5-86E0-F541DAD9BCBD}" destId="{362679BE-6E29-45E9-86B5-104C0A8F63E5}" srcOrd="4" destOrd="0" presId="urn:microsoft.com/office/officeart/2005/8/layout/gear1"/>
    <dgm:cxn modelId="{C09C1DC2-EE97-4F3D-A2AF-9711733DBB16}" type="presParOf" srcId="{CD776757-4D04-4CC5-86E0-F541DAD9BCBD}" destId="{D8303A36-AECB-4111-894A-C4C7B51E422E}" srcOrd="5" destOrd="0" presId="urn:microsoft.com/office/officeart/2005/8/layout/gear1"/>
    <dgm:cxn modelId="{56DDC151-A7FB-44F9-87CC-836543EF9C61}" type="presParOf" srcId="{CD776757-4D04-4CC5-86E0-F541DAD9BCBD}" destId="{2AF9D168-6D4E-437B-AF7C-0C8C4AFFA13D}" srcOrd="6" destOrd="0" presId="urn:microsoft.com/office/officeart/2005/8/layout/gear1"/>
    <dgm:cxn modelId="{2229F119-AF75-4820-8E19-9A77096C7236}" type="presParOf" srcId="{CD776757-4D04-4CC5-86E0-F541DAD9BCBD}" destId="{88AE4290-E4E7-4862-8608-363A0D16C4FC}" srcOrd="7" destOrd="0" presId="urn:microsoft.com/office/officeart/2005/8/layout/gear1"/>
    <dgm:cxn modelId="{829547B7-8B24-4124-A608-4F887E109A29}" type="presParOf" srcId="{CD776757-4D04-4CC5-86E0-F541DAD9BCBD}" destId="{8D4B3A7B-EE6F-46DC-82D4-9F8DA0389155}" srcOrd="8" destOrd="0" presId="urn:microsoft.com/office/officeart/2005/8/layout/gear1"/>
    <dgm:cxn modelId="{5E7DF7D2-B878-4E28-9081-143E38AF82A7}" type="presParOf" srcId="{CD776757-4D04-4CC5-86E0-F541DAD9BCBD}" destId="{B5D82D34-FD8A-454C-977A-6016D9C00B6F}" srcOrd="9" destOrd="0" presId="urn:microsoft.com/office/officeart/2005/8/layout/gear1"/>
    <dgm:cxn modelId="{F0D4D558-925A-44A3-A1AD-3451BF89F0BF}" type="presParOf" srcId="{CD776757-4D04-4CC5-86E0-F541DAD9BCBD}" destId="{E1B44533-91CA-48DD-A3B7-F44D4C3A2BC2}" srcOrd="10" destOrd="0" presId="urn:microsoft.com/office/officeart/2005/8/layout/gear1"/>
    <dgm:cxn modelId="{3635983A-6BCF-4B93-B78A-4DCDB783D4DD}" type="presParOf" srcId="{CD776757-4D04-4CC5-86E0-F541DAD9BCBD}" destId="{4CECA1A8-0EB7-485B-B5C2-A05F3A17FD67}" srcOrd="11" destOrd="0" presId="urn:microsoft.com/office/officeart/2005/8/layout/gear1"/>
    <dgm:cxn modelId="{2E2E2D07-D35B-4B2A-8D5B-833240578251}" type="presParOf" srcId="{CD776757-4D04-4CC5-86E0-F541DAD9BCBD}" destId="{A3AE4BB4-7B26-4F32-9B51-035BBD60AFF6}" srcOrd="12" destOrd="0" presId="urn:microsoft.com/office/officeart/2005/8/layout/gear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623D87-0B98-4510-9C97-D6527820493F}" type="doc">
      <dgm:prSet loTypeId="urn:microsoft.com/office/officeart/2005/8/layout/gear1" loCatId="cycle" qsTypeId="urn:microsoft.com/office/officeart/2005/8/quickstyle/3d1" qsCatId="3D" csTypeId="urn:microsoft.com/office/officeart/2005/8/colors/colorful2" csCatId="colorful" phldr="1"/>
      <dgm:spPr/>
    </dgm:pt>
    <dgm:pt modelId="{62442AD5-3C85-4DC0-943A-3F2250B9946D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2EAB344F-86E0-431E-966A-52BC87962CAF}" type="parTrans" cxnId="{F1617445-24D0-4772-856E-102B564D9F3A}">
      <dgm:prSet/>
      <dgm:spPr/>
      <dgm:t>
        <a:bodyPr/>
        <a:lstStyle/>
        <a:p>
          <a:endParaRPr lang="en-CA"/>
        </a:p>
      </dgm:t>
    </dgm:pt>
    <dgm:pt modelId="{5C19B166-035A-41BB-B87E-4167FA378751}" type="sibTrans" cxnId="{F1617445-24D0-4772-856E-102B564D9F3A}">
      <dgm:prSet/>
      <dgm:spPr/>
      <dgm:t>
        <a:bodyPr/>
        <a:lstStyle/>
        <a:p>
          <a:endParaRPr lang="en-CA" dirty="0"/>
        </a:p>
      </dgm:t>
    </dgm:pt>
    <dgm:pt modelId="{CD776757-4D04-4CC5-86E0-F541DAD9BCBD}" type="pres">
      <dgm:prSet presAssocID="{93623D87-0B98-4510-9C97-D652782049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D33476-C166-4210-8FA7-4625740742AE}" type="pres">
      <dgm:prSet presAssocID="{62442AD5-3C85-4DC0-943A-3F2250B9946D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611F5B9-3D49-4F10-A249-CF7A9A5B8058}" type="pres">
      <dgm:prSet presAssocID="{62442AD5-3C85-4DC0-943A-3F2250B9946D}" presName="gear1srcNode" presStyleLbl="node1" presStyleIdx="0" presStyleCnt="1"/>
      <dgm:spPr/>
      <dgm:t>
        <a:bodyPr/>
        <a:lstStyle/>
        <a:p>
          <a:endParaRPr lang="en-CA"/>
        </a:p>
      </dgm:t>
    </dgm:pt>
    <dgm:pt modelId="{EE948D5F-C47F-4BE1-BC03-58E605FF930B}" type="pres">
      <dgm:prSet presAssocID="{62442AD5-3C85-4DC0-943A-3F2250B9946D}" presName="gear1dstNode" presStyleLbl="node1" presStyleIdx="0" presStyleCnt="1"/>
      <dgm:spPr/>
      <dgm:t>
        <a:bodyPr/>
        <a:lstStyle/>
        <a:p>
          <a:endParaRPr lang="en-CA"/>
        </a:p>
      </dgm:t>
    </dgm:pt>
    <dgm:pt modelId="{F4A307DD-373C-4382-B5AB-B936E0E69145}" type="pres">
      <dgm:prSet presAssocID="{5C19B166-035A-41BB-B87E-4167FA378751}" presName="connector1" presStyleLbl="sibTrans2D1" presStyleIdx="0" presStyleCnt="1"/>
      <dgm:spPr/>
      <dgm:t>
        <a:bodyPr/>
        <a:lstStyle/>
        <a:p>
          <a:endParaRPr lang="en-CA"/>
        </a:p>
      </dgm:t>
    </dgm:pt>
  </dgm:ptLst>
  <dgm:cxnLst>
    <dgm:cxn modelId="{F1617445-24D0-4772-856E-102B564D9F3A}" srcId="{93623D87-0B98-4510-9C97-D6527820493F}" destId="{62442AD5-3C85-4DC0-943A-3F2250B9946D}" srcOrd="0" destOrd="0" parTransId="{2EAB344F-86E0-431E-966A-52BC87962CAF}" sibTransId="{5C19B166-035A-41BB-B87E-4167FA378751}"/>
    <dgm:cxn modelId="{0B9F0043-98BD-44E3-BB3C-ADD9096D8879}" type="presOf" srcId="{5C19B166-035A-41BB-B87E-4167FA378751}" destId="{F4A307DD-373C-4382-B5AB-B936E0E69145}" srcOrd="0" destOrd="0" presId="urn:microsoft.com/office/officeart/2005/8/layout/gear1"/>
    <dgm:cxn modelId="{254AE7E0-BA2C-4558-80DE-076E27037198}" type="presOf" srcId="{62442AD5-3C85-4DC0-943A-3F2250B9946D}" destId="{1AD33476-C166-4210-8FA7-4625740742AE}" srcOrd="0" destOrd="0" presId="urn:microsoft.com/office/officeart/2005/8/layout/gear1"/>
    <dgm:cxn modelId="{63D060BC-BA45-4858-857E-C79A35BB1F97}" type="presOf" srcId="{93623D87-0B98-4510-9C97-D6527820493F}" destId="{CD776757-4D04-4CC5-86E0-F541DAD9BCBD}" srcOrd="0" destOrd="0" presId="urn:microsoft.com/office/officeart/2005/8/layout/gear1"/>
    <dgm:cxn modelId="{9709A48E-3FFB-4BAE-934E-4A1C520698B0}" type="presOf" srcId="{62442AD5-3C85-4DC0-943A-3F2250B9946D}" destId="{E611F5B9-3D49-4F10-A249-CF7A9A5B8058}" srcOrd="1" destOrd="0" presId="urn:microsoft.com/office/officeart/2005/8/layout/gear1"/>
    <dgm:cxn modelId="{261358FF-4E8E-4BE8-A813-8CC02574374B}" type="presOf" srcId="{62442AD5-3C85-4DC0-943A-3F2250B9946D}" destId="{EE948D5F-C47F-4BE1-BC03-58E605FF930B}" srcOrd="2" destOrd="0" presId="urn:microsoft.com/office/officeart/2005/8/layout/gear1"/>
    <dgm:cxn modelId="{270551A6-14CC-4F02-AC3A-38F7355639E9}" type="presParOf" srcId="{CD776757-4D04-4CC5-86E0-F541DAD9BCBD}" destId="{1AD33476-C166-4210-8FA7-4625740742AE}" srcOrd="0" destOrd="0" presId="urn:microsoft.com/office/officeart/2005/8/layout/gear1"/>
    <dgm:cxn modelId="{DBC126AB-94A3-4D0D-8B0C-3DFF8E857277}" type="presParOf" srcId="{CD776757-4D04-4CC5-86E0-F541DAD9BCBD}" destId="{E611F5B9-3D49-4F10-A249-CF7A9A5B8058}" srcOrd="1" destOrd="0" presId="urn:microsoft.com/office/officeart/2005/8/layout/gear1"/>
    <dgm:cxn modelId="{53D414BE-BFFE-4E7F-8905-A5A3042819D3}" type="presParOf" srcId="{CD776757-4D04-4CC5-86E0-F541DAD9BCBD}" destId="{EE948D5F-C47F-4BE1-BC03-58E605FF930B}" srcOrd="2" destOrd="0" presId="urn:microsoft.com/office/officeart/2005/8/layout/gear1"/>
    <dgm:cxn modelId="{74CB2588-CCC6-4000-A751-CD1955A9DAE5}" type="presParOf" srcId="{CD776757-4D04-4CC5-86E0-F541DAD9BCBD}" destId="{F4A307DD-373C-4382-B5AB-B936E0E69145}" srcOrd="3" destOrd="0" presId="urn:microsoft.com/office/officeart/2005/8/layout/gear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623D87-0B98-4510-9C97-D6527820493F}" type="doc">
      <dgm:prSet loTypeId="urn:microsoft.com/office/officeart/2005/8/layout/gear1" loCatId="cycle" qsTypeId="urn:microsoft.com/office/officeart/2005/8/quickstyle/3d1" qsCatId="3D" csTypeId="urn:microsoft.com/office/officeart/2005/8/colors/colorful2" csCatId="colorful" phldr="1"/>
      <dgm:spPr/>
    </dgm:pt>
    <dgm:pt modelId="{62442AD5-3C85-4DC0-943A-3F2250B9946D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2EAB344F-86E0-431E-966A-52BC87962CAF}" type="parTrans" cxnId="{F1617445-24D0-4772-856E-102B564D9F3A}">
      <dgm:prSet/>
      <dgm:spPr/>
      <dgm:t>
        <a:bodyPr/>
        <a:lstStyle/>
        <a:p>
          <a:endParaRPr lang="en-CA"/>
        </a:p>
      </dgm:t>
    </dgm:pt>
    <dgm:pt modelId="{5C19B166-035A-41BB-B87E-4167FA378751}" type="sibTrans" cxnId="{F1617445-24D0-4772-856E-102B564D9F3A}">
      <dgm:prSet/>
      <dgm:spPr/>
      <dgm:t>
        <a:bodyPr/>
        <a:lstStyle/>
        <a:p>
          <a:endParaRPr lang="en-CA" dirty="0"/>
        </a:p>
      </dgm:t>
    </dgm:pt>
    <dgm:pt modelId="{5D8CA9D7-D3D6-49AA-80AE-88AD3C8F02E8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71EAD97D-1B80-4AC1-8463-41297ABD9E5D}" type="parTrans" cxnId="{1DD6913E-5708-4F65-B311-D935120A5C25}">
      <dgm:prSet/>
      <dgm:spPr/>
      <dgm:t>
        <a:bodyPr/>
        <a:lstStyle/>
        <a:p>
          <a:endParaRPr lang="en-CA"/>
        </a:p>
      </dgm:t>
    </dgm:pt>
    <dgm:pt modelId="{DD6F85BF-7812-4856-B983-B03EEFA54672}" type="sibTrans" cxnId="{1DD6913E-5708-4F65-B311-D935120A5C25}">
      <dgm:prSet/>
      <dgm:spPr/>
      <dgm:t>
        <a:bodyPr/>
        <a:lstStyle/>
        <a:p>
          <a:endParaRPr lang="en-CA" dirty="0"/>
        </a:p>
      </dgm:t>
    </dgm:pt>
    <dgm:pt modelId="{E375CD85-7C99-48E9-A362-35E3124C209E}">
      <dgm:prSet phldrT="[Text]"/>
      <dgm:spPr/>
      <dgm:t>
        <a:bodyPr/>
        <a:lstStyle/>
        <a:p>
          <a:endParaRPr lang="en-CA" dirty="0"/>
        </a:p>
      </dgm:t>
    </dgm:pt>
    <dgm:pt modelId="{199387A5-D859-47ED-A27B-6279E779EA64}" type="parTrans" cxnId="{DE9C7D94-0C86-43D7-8EC5-E039C35AC202}">
      <dgm:prSet/>
      <dgm:spPr/>
      <dgm:t>
        <a:bodyPr/>
        <a:lstStyle/>
        <a:p>
          <a:endParaRPr lang="en-CA"/>
        </a:p>
      </dgm:t>
    </dgm:pt>
    <dgm:pt modelId="{F8EB644A-198E-4252-BC84-AE0948C4AA4D}" type="sibTrans" cxnId="{DE9C7D94-0C86-43D7-8EC5-E039C35AC202}">
      <dgm:prSet/>
      <dgm:spPr/>
      <dgm:t>
        <a:bodyPr/>
        <a:lstStyle/>
        <a:p>
          <a:endParaRPr lang="en-CA" dirty="0"/>
        </a:p>
      </dgm:t>
    </dgm:pt>
    <dgm:pt modelId="{CD776757-4D04-4CC5-86E0-F541DAD9BCBD}" type="pres">
      <dgm:prSet presAssocID="{93623D87-0B98-4510-9C97-D652782049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2E1D03D-4D5A-4CCF-BCEF-E4905DE6D16E}" type="pres">
      <dgm:prSet presAssocID="{E375CD85-7C99-48E9-A362-35E3124C209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495C1C3-98A7-42EA-B779-2781C2EFF1AC}" type="pres">
      <dgm:prSet presAssocID="{E375CD85-7C99-48E9-A362-35E3124C209E}" presName="gear1srcNode" presStyleLbl="node1" presStyleIdx="0" presStyleCnt="3"/>
      <dgm:spPr/>
      <dgm:t>
        <a:bodyPr/>
        <a:lstStyle/>
        <a:p>
          <a:endParaRPr lang="en-CA"/>
        </a:p>
      </dgm:t>
    </dgm:pt>
    <dgm:pt modelId="{C98C9987-54AF-4EA4-B1E5-2B45F578CD60}" type="pres">
      <dgm:prSet presAssocID="{E375CD85-7C99-48E9-A362-35E3124C209E}" presName="gear1dstNode" presStyleLbl="node1" presStyleIdx="0" presStyleCnt="3"/>
      <dgm:spPr/>
      <dgm:t>
        <a:bodyPr/>
        <a:lstStyle/>
        <a:p>
          <a:endParaRPr lang="en-CA"/>
        </a:p>
      </dgm:t>
    </dgm:pt>
    <dgm:pt modelId="{C3E44E61-0FC2-48EC-93F5-738DF1E99803}" type="pres">
      <dgm:prSet presAssocID="{62442AD5-3C85-4DC0-943A-3F2250B9946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2679BE-6E29-45E9-86B5-104C0A8F63E5}" type="pres">
      <dgm:prSet presAssocID="{62442AD5-3C85-4DC0-943A-3F2250B9946D}" presName="gear2srcNode" presStyleLbl="node1" presStyleIdx="1" presStyleCnt="3"/>
      <dgm:spPr/>
      <dgm:t>
        <a:bodyPr/>
        <a:lstStyle/>
        <a:p>
          <a:endParaRPr lang="en-CA"/>
        </a:p>
      </dgm:t>
    </dgm:pt>
    <dgm:pt modelId="{D8303A36-AECB-4111-894A-C4C7B51E422E}" type="pres">
      <dgm:prSet presAssocID="{62442AD5-3C85-4DC0-943A-3F2250B9946D}" presName="gear2dstNode" presStyleLbl="node1" presStyleIdx="1" presStyleCnt="3"/>
      <dgm:spPr/>
      <dgm:t>
        <a:bodyPr/>
        <a:lstStyle/>
        <a:p>
          <a:endParaRPr lang="en-CA"/>
        </a:p>
      </dgm:t>
    </dgm:pt>
    <dgm:pt modelId="{2AF9D168-6D4E-437B-AF7C-0C8C4AFFA13D}" type="pres">
      <dgm:prSet presAssocID="{5D8CA9D7-D3D6-49AA-80AE-88AD3C8F02E8}" presName="gear3" presStyleLbl="node1" presStyleIdx="2" presStyleCnt="3"/>
      <dgm:spPr/>
      <dgm:t>
        <a:bodyPr/>
        <a:lstStyle/>
        <a:p>
          <a:endParaRPr lang="en-CA"/>
        </a:p>
      </dgm:t>
    </dgm:pt>
    <dgm:pt modelId="{88AE4290-E4E7-4862-8608-363A0D16C4FC}" type="pres">
      <dgm:prSet presAssocID="{5D8CA9D7-D3D6-49AA-80AE-88AD3C8F02E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D4B3A7B-EE6F-46DC-82D4-9F8DA0389155}" type="pres">
      <dgm:prSet presAssocID="{5D8CA9D7-D3D6-49AA-80AE-88AD3C8F02E8}" presName="gear3srcNode" presStyleLbl="node1" presStyleIdx="2" presStyleCnt="3"/>
      <dgm:spPr/>
      <dgm:t>
        <a:bodyPr/>
        <a:lstStyle/>
        <a:p>
          <a:endParaRPr lang="en-CA"/>
        </a:p>
      </dgm:t>
    </dgm:pt>
    <dgm:pt modelId="{B5D82D34-FD8A-454C-977A-6016D9C00B6F}" type="pres">
      <dgm:prSet presAssocID="{5D8CA9D7-D3D6-49AA-80AE-88AD3C8F02E8}" presName="gear3dstNode" presStyleLbl="node1" presStyleIdx="2" presStyleCnt="3"/>
      <dgm:spPr/>
      <dgm:t>
        <a:bodyPr/>
        <a:lstStyle/>
        <a:p>
          <a:endParaRPr lang="en-CA"/>
        </a:p>
      </dgm:t>
    </dgm:pt>
    <dgm:pt modelId="{E1B44533-91CA-48DD-A3B7-F44D4C3A2BC2}" type="pres">
      <dgm:prSet presAssocID="{F8EB644A-198E-4252-BC84-AE0948C4AA4D}" presName="connector1" presStyleLbl="sibTrans2D1" presStyleIdx="0" presStyleCnt="3"/>
      <dgm:spPr/>
      <dgm:t>
        <a:bodyPr/>
        <a:lstStyle/>
        <a:p>
          <a:endParaRPr lang="en-CA"/>
        </a:p>
      </dgm:t>
    </dgm:pt>
    <dgm:pt modelId="{4CECA1A8-0EB7-485B-B5C2-A05F3A17FD67}" type="pres">
      <dgm:prSet presAssocID="{5C19B166-035A-41BB-B87E-4167FA378751}" presName="connector2" presStyleLbl="sibTrans2D1" presStyleIdx="1" presStyleCnt="3"/>
      <dgm:spPr/>
      <dgm:t>
        <a:bodyPr/>
        <a:lstStyle/>
        <a:p>
          <a:endParaRPr lang="en-CA"/>
        </a:p>
      </dgm:t>
    </dgm:pt>
    <dgm:pt modelId="{A3AE4BB4-7B26-4F32-9B51-035BBD60AFF6}" type="pres">
      <dgm:prSet presAssocID="{DD6F85BF-7812-4856-B983-B03EEFA54672}" presName="connector3" presStyleLbl="sibTrans2D1" presStyleIdx="2" presStyleCnt="3"/>
      <dgm:spPr/>
      <dgm:t>
        <a:bodyPr/>
        <a:lstStyle/>
        <a:p>
          <a:endParaRPr lang="en-CA"/>
        </a:p>
      </dgm:t>
    </dgm:pt>
  </dgm:ptLst>
  <dgm:cxnLst>
    <dgm:cxn modelId="{32B113FC-ED87-465C-9A0A-392863466D7C}" type="presOf" srcId="{E375CD85-7C99-48E9-A362-35E3124C209E}" destId="{C98C9987-54AF-4EA4-B1E5-2B45F578CD60}" srcOrd="2" destOrd="0" presId="urn:microsoft.com/office/officeart/2005/8/layout/gear1"/>
    <dgm:cxn modelId="{051CCE17-56A8-4792-A71C-5A31C23B6904}" type="presOf" srcId="{5D8CA9D7-D3D6-49AA-80AE-88AD3C8F02E8}" destId="{B5D82D34-FD8A-454C-977A-6016D9C00B6F}" srcOrd="3" destOrd="0" presId="urn:microsoft.com/office/officeart/2005/8/layout/gear1"/>
    <dgm:cxn modelId="{4A0B2FCA-4BA8-4BD8-9236-691BC020E5B0}" type="presOf" srcId="{62442AD5-3C85-4DC0-943A-3F2250B9946D}" destId="{C3E44E61-0FC2-48EC-93F5-738DF1E99803}" srcOrd="0" destOrd="0" presId="urn:microsoft.com/office/officeart/2005/8/layout/gear1"/>
    <dgm:cxn modelId="{90C5E7A7-2F74-4D40-AADD-86BE02892BC2}" type="presOf" srcId="{62442AD5-3C85-4DC0-943A-3F2250B9946D}" destId="{362679BE-6E29-45E9-86B5-104C0A8F63E5}" srcOrd="1" destOrd="0" presId="urn:microsoft.com/office/officeart/2005/8/layout/gear1"/>
    <dgm:cxn modelId="{1DD6913E-5708-4F65-B311-D935120A5C25}" srcId="{93623D87-0B98-4510-9C97-D6527820493F}" destId="{5D8CA9D7-D3D6-49AA-80AE-88AD3C8F02E8}" srcOrd="2" destOrd="0" parTransId="{71EAD97D-1B80-4AC1-8463-41297ABD9E5D}" sibTransId="{DD6F85BF-7812-4856-B983-B03EEFA54672}"/>
    <dgm:cxn modelId="{DE9C7D94-0C86-43D7-8EC5-E039C35AC202}" srcId="{93623D87-0B98-4510-9C97-D6527820493F}" destId="{E375CD85-7C99-48E9-A362-35E3124C209E}" srcOrd="0" destOrd="0" parTransId="{199387A5-D859-47ED-A27B-6279E779EA64}" sibTransId="{F8EB644A-198E-4252-BC84-AE0948C4AA4D}"/>
    <dgm:cxn modelId="{280CE871-D1BD-4190-891B-9EF560922500}" type="presOf" srcId="{E375CD85-7C99-48E9-A362-35E3124C209E}" destId="{4495C1C3-98A7-42EA-B779-2781C2EFF1AC}" srcOrd="1" destOrd="0" presId="urn:microsoft.com/office/officeart/2005/8/layout/gear1"/>
    <dgm:cxn modelId="{E622600B-46E6-4B28-B62C-9B5A92D15A30}" type="presOf" srcId="{93623D87-0B98-4510-9C97-D6527820493F}" destId="{CD776757-4D04-4CC5-86E0-F541DAD9BCBD}" srcOrd="0" destOrd="0" presId="urn:microsoft.com/office/officeart/2005/8/layout/gear1"/>
    <dgm:cxn modelId="{69501866-C8CC-4CE9-BD42-8D5BFF822B83}" type="presOf" srcId="{5C19B166-035A-41BB-B87E-4167FA378751}" destId="{4CECA1A8-0EB7-485B-B5C2-A05F3A17FD67}" srcOrd="0" destOrd="0" presId="urn:microsoft.com/office/officeart/2005/8/layout/gear1"/>
    <dgm:cxn modelId="{0AA9353C-9E21-42A9-97D5-A17A4B44915B}" type="presOf" srcId="{62442AD5-3C85-4DC0-943A-3F2250B9946D}" destId="{D8303A36-AECB-4111-894A-C4C7B51E422E}" srcOrd="2" destOrd="0" presId="urn:microsoft.com/office/officeart/2005/8/layout/gear1"/>
    <dgm:cxn modelId="{F1617445-24D0-4772-856E-102B564D9F3A}" srcId="{93623D87-0B98-4510-9C97-D6527820493F}" destId="{62442AD5-3C85-4DC0-943A-3F2250B9946D}" srcOrd="1" destOrd="0" parTransId="{2EAB344F-86E0-431E-966A-52BC87962CAF}" sibTransId="{5C19B166-035A-41BB-B87E-4167FA378751}"/>
    <dgm:cxn modelId="{3CD1EC4E-3EE0-4C11-82C0-A4E49427F9E3}" type="presOf" srcId="{F8EB644A-198E-4252-BC84-AE0948C4AA4D}" destId="{E1B44533-91CA-48DD-A3B7-F44D4C3A2BC2}" srcOrd="0" destOrd="0" presId="urn:microsoft.com/office/officeart/2005/8/layout/gear1"/>
    <dgm:cxn modelId="{92C252BB-1D0A-42D6-9F8D-F1F368D66F39}" type="presOf" srcId="{DD6F85BF-7812-4856-B983-B03EEFA54672}" destId="{A3AE4BB4-7B26-4F32-9B51-035BBD60AFF6}" srcOrd="0" destOrd="0" presId="urn:microsoft.com/office/officeart/2005/8/layout/gear1"/>
    <dgm:cxn modelId="{D0B640A9-53EB-4571-A34F-D8FE245614D2}" type="presOf" srcId="{5D8CA9D7-D3D6-49AA-80AE-88AD3C8F02E8}" destId="{2AF9D168-6D4E-437B-AF7C-0C8C4AFFA13D}" srcOrd="0" destOrd="0" presId="urn:microsoft.com/office/officeart/2005/8/layout/gear1"/>
    <dgm:cxn modelId="{6C2F31D6-07AB-4B64-B4B8-83F51260D4D6}" type="presOf" srcId="{5D8CA9D7-D3D6-49AA-80AE-88AD3C8F02E8}" destId="{8D4B3A7B-EE6F-46DC-82D4-9F8DA0389155}" srcOrd="2" destOrd="0" presId="urn:microsoft.com/office/officeart/2005/8/layout/gear1"/>
    <dgm:cxn modelId="{ECE7D93F-5135-4B9B-A137-66F5B335874F}" type="presOf" srcId="{E375CD85-7C99-48E9-A362-35E3124C209E}" destId="{D2E1D03D-4D5A-4CCF-BCEF-E4905DE6D16E}" srcOrd="0" destOrd="0" presId="urn:microsoft.com/office/officeart/2005/8/layout/gear1"/>
    <dgm:cxn modelId="{3BC725E4-0647-4B1D-A362-71F2A183E742}" type="presOf" srcId="{5D8CA9D7-D3D6-49AA-80AE-88AD3C8F02E8}" destId="{88AE4290-E4E7-4862-8608-363A0D16C4FC}" srcOrd="1" destOrd="0" presId="urn:microsoft.com/office/officeart/2005/8/layout/gear1"/>
    <dgm:cxn modelId="{E38A7B63-CFF3-4395-985B-CDBE853C874C}" type="presParOf" srcId="{CD776757-4D04-4CC5-86E0-F541DAD9BCBD}" destId="{D2E1D03D-4D5A-4CCF-BCEF-E4905DE6D16E}" srcOrd="0" destOrd="0" presId="urn:microsoft.com/office/officeart/2005/8/layout/gear1"/>
    <dgm:cxn modelId="{E59E1AA5-0A02-46B1-9864-5772103EE8AD}" type="presParOf" srcId="{CD776757-4D04-4CC5-86E0-F541DAD9BCBD}" destId="{4495C1C3-98A7-42EA-B779-2781C2EFF1AC}" srcOrd="1" destOrd="0" presId="urn:microsoft.com/office/officeart/2005/8/layout/gear1"/>
    <dgm:cxn modelId="{322B5F0F-5894-4203-8B84-23178A321162}" type="presParOf" srcId="{CD776757-4D04-4CC5-86E0-F541DAD9BCBD}" destId="{C98C9987-54AF-4EA4-B1E5-2B45F578CD60}" srcOrd="2" destOrd="0" presId="urn:microsoft.com/office/officeart/2005/8/layout/gear1"/>
    <dgm:cxn modelId="{87EE0181-C1A2-4C1E-A010-5A808FF2C437}" type="presParOf" srcId="{CD776757-4D04-4CC5-86E0-F541DAD9BCBD}" destId="{C3E44E61-0FC2-48EC-93F5-738DF1E99803}" srcOrd="3" destOrd="0" presId="urn:microsoft.com/office/officeart/2005/8/layout/gear1"/>
    <dgm:cxn modelId="{16E6910F-D1F0-4E79-A3CB-19D7281CD971}" type="presParOf" srcId="{CD776757-4D04-4CC5-86E0-F541DAD9BCBD}" destId="{362679BE-6E29-45E9-86B5-104C0A8F63E5}" srcOrd="4" destOrd="0" presId="urn:microsoft.com/office/officeart/2005/8/layout/gear1"/>
    <dgm:cxn modelId="{C3F017C3-6A27-429D-BF68-1FD3B5037B57}" type="presParOf" srcId="{CD776757-4D04-4CC5-86E0-F541DAD9BCBD}" destId="{D8303A36-AECB-4111-894A-C4C7B51E422E}" srcOrd="5" destOrd="0" presId="urn:microsoft.com/office/officeart/2005/8/layout/gear1"/>
    <dgm:cxn modelId="{06AF2B60-E16E-43B2-A85B-5151AEE04416}" type="presParOf" srcId="{CD776757-4D04-4CC5-86E0-F541DAD9BCBD}" destId="{2AF9D168-6D4E-437B-AF7C-0C8C4AFFA13D}" srcOrd="6" destOrd="0" presId="urn:microsoft.com/office/officeart/2005/8/layout/gear1"/>
    <dgm:cxn modelId="{34C0A401-D5D1-45D1-9AB5-4E1C1DA818FE}" type="presParOf" srcId="{CD776757-4D04-4CC5-86E0-F541DAD9BCBD}" destId="{88AE4290-E4E7-4862-8608-363A0D16C4FC}" srcOrd="7" destOrd="0" presId="urn:microsoft.com/office/officeart/2005/8/layout/gear1"/>
    <dgm:cxn modelId="{3198B52C-0B14-44E6-B775-145940535CBB}" type="presParOf" srcId="{CD776757-4D04-4CC5-86E0-F541DAD9BCBD}" destId="{8D4B3A7B-EE6F-46DC-82D4-9F8DA0389155}" srcOrd="8" destOrd="0" presId="urn:microsoft.com/office/officeart/2005/8/layout/gear1"/>
    <dgm:cxn modelId="{AE828E94-0652-41B7-A52E-90C69F3A2E12}" type="presParOf" srcId="{CD776757-4D04-4CC5-86E0-F541DAD9BCBD}" destId="{B5D82D34-FD8A-454C-977A-6016D9C00B6F}" srcOrd="9" destOrd="0" presId="urn:microsoft.com/office/officeart/2005/8/layout/gear1"/>
    <dgm:cxn modelId="{D5F34045-3A6D-439F-AC83-F493F82C7AA1}" type="presParOf" srcId="{CD776757-4D04-4CC5-86E0-F541DAD9BCBD}" destId="{E1B44533-91CA-48DD-A3B7-F44D4C3A2BC2}" srcOrd="10" destOrd="0" presId="urn:microsoft.com/office/officeart/2005/8/layout/gear1"/>
    <dgm:cxn modelId="{7DE20302-0729-4109-9FF5-7FF347501720}" type="presParOf" srcId="{CD776757-4D04-4CC5-86E0-F541DAD9BCBD}" destId="{4CECA1A8-0EB7-485B-B5C2-A05F3A17FD67}" srcOrd="11" destOrd="0" presId="urn:microsoft.com/office/officeart/2005/8/layout/gear1"/>
    <dgm:cxn modelId="{DCFCFDC6-AEBE-4A6B-B76C-E49F3102E811}" type="presParOf" srcId="{CD776757-4D04-4CC5-86E0-F541DAD9BCBD}" destId="{A3AE4BB4-7B26-4F32-9B51-035BBD60AFF6}" srcOrd="12" destOrd="0" presId="urn:microsoft.com/office/officeart/2005/8/layout/gear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F04D47-4E63-446A-AC44-3C19EB2FE65E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77480FD-F2D4-49A7-BCF0-CF92D33973F6}">
      <dgm:prSet phldrT="[Text]"/>
      <dgm:spPr>
        <a:solidFill>
          <a:srgbClr val="FF0000"/>
        </a:solidFill>
      </dgm:spPr>
      <dgm:t>
        <a:bodyPr/>
        <a:lstStyle/>
        <a:p>
          <a:r>
            <a:rPr lang="en-CA" dirty="0" smtClean="0"/>
            <a:t>Likely</a:t>
          </a:r>
          <a:endParaRPr lang="en-CA" dirty="0"/>
        </a:p>
      </dgm:t>
    </dgm:pt>
    <dgm:pt modelId="{350004A6-01C6-47B5-9E2B-BF6485510A69}" type="parTrans" cxnId="{B23D6755-DB2D-4F2E-B89B-A8F3474C1286}">
      <dgm:prSet/>
      <dgm:spPr/>
      <dgm:t>
        <a:bodyPr/>
        <a:lstStyle/>
        <a:p>
          <a:endParaRPr lang="en-CA"/>
        </a:p>
      </dgm:t>
    </dgm:pt>
    <dgm:pt modelId="{80E21266-D0C4-44EC-A802-64B4C86A9F1E}" type="sibTrans" cxnId="{B23D6755-DB2D-4F2E-B89B-A8F3474C1286}">
      <dgm:prSet/>
      <dgm:spPr/>
      <dgm:t>
        <a:bodyPr/>
        <a:lstStyle/>
        <a:p>
          <a:endParaRPr lang="en-CA"/>
        </a:p>
      </dgm:t>
    </dgm:pt>
    <dgm:pt modelId="{330858D8-B0D0-403D-84EE-35B56C08F777}">
      <dgm:prSet phldrT="[Text]"/>
      <dgm:spPr>
        <a:solidFill>
          <a:srgbClr val="0070C0"/>
        </a:solidFill>
      </dgm:spPr>
      <dgm:t>
        <a:bodyPr/>
        <a:lstStyle/>
        <a:p>
          <a:r>
            <a:rPr lang="en-CA" dirty="0" smtClean="0"/>
            <a:t>Unlikely</a:t>
          </a:r>
          <a:endParaRPr lang="en-CA" dirty="0"/>
        </a:p>
      </dgm:t>
    </dgm:pt>
    <dgm:pt modelId="{30024BC0-F600-42ED-9AEF-7F53A2FDFAB7}" type="parTrans" cxnId="{6A0F4A27-C850-426D-8D27-174F5CD5C89E}">
      <dgm:prSet/>
      <dgm:spPr/>
      <dgm:t>
        <a:bodyPr/>
        <a:lstStyle/>
        <a:p>
          <a:endParaRPr lang="en-CA"/>
        </a:p>
      </dgm:t>
    </dgm:pt>
    <dgm:pt modelId="{FDEF7B8E-2ADB-4462-B111-8D870691D7BA}" type="sibTrans" cxnId="{6A0F4A27-C850-426D-8D27-174F5CD5C89E}">
      <dgm:prSet/>
      <dgm:spPr/>
      <dgm:t>
        <a:bodyPr/>
        <a:lstStyle/>
        <a:p>
          <a:endParaRPr lang="en-CA"/>
        </a:p>
      </dgm:t>
    </dgm:pt>
    <dgm:pt modelId="{5AB7E13A-9AF8-4769-B007-9483B70836DD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CA" b="0" dirty="0" err="1" smtClean="0">
              <a:solidFill>
                <a:schemeClr val="tx1"/>
              </a:solidFill>
            </a:rPr>
            <a:t>foo</a:t>
          </a:r>
          <a:r>
            <a:rPr lang="en-CA" b="0" dirty="0" smtClean="0">
              <a:solidFill>
                <a:schemeClr val="tx1"/>
              </a:solidFill>
            </a:rPr>
            <a:t>(..) line 23</a:t>
          </a:r>
          <a:endParaRPr lang="en-CA" b="0" dirty="0">
            <a:solidFill>
              <a:schemeClr val="tx1"/>
            </a:solidFill>
          </a:endParaRPr>
        </a:p>
      </dgm:t>
    </dgm:pt>
    <dgm:pt modelId="{EE53A4C2-8611-4D9E-B4FF-B77E36024F6C}" type="parTrans" cxnId="{664B3CC4-1445-48B1-9D60-E1C09BE59F5A}">
      <dgm:prSet/>
      <dgm:spPr/>
      <dgm:t>
        <a:bodyPr/>
        <a:lstStyle/>
        <a:p>
          <a:endParaRPr lang="en-CA"/>
        </a:p>
      </dgm:t>
    </dgm:pt>
    <dgm:pt modelId="{1E1B8AC0-52D7-4B55-BA33-FFDB2C4E267B}" type="sibTrans" cxnId="{664B3CC4-1445-48B1-9D60-E1C09BE59F5A}">
      <dgm:prSet/>
      <dgm:spPr/>
      <dgm:t>
        <a:bodyPr/>
        <a:lstStyle/>
        <a:p>
          <a:endParaRPr lang="en-CA"/>
        </a:p>
      </dgm:t>
    </dgm:pt>
    <dgm:pt modelId="{84AF3DE1-727E-4F8A-B260-81506084C231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bar(..) line 42</a:t>
          </a:r>
          <a:endParaRPr lang="en-CA" dirty="0">
            <a:solidFill>
              <a:schemeClr val="tx1"/>
            </a:solidFill>
          </a:endParaRPr>
        </a:p>
      </dgm:t>
    </dgm:pt>
    <dgm:pt modelId="{8ACE091F-E2FD-435D-A108-4E94B541D7EE}" type="parTrans" cxnId="{EBECEC88-FFA5-421B-BA8E-C55DF131AD10}">
      <dgm:prSet/>
      <dgm:spPr/>
      <dgm:t>
        <a:bodyPr/>
        <a:lstStyle/>
        <a:p>
          <a:endParaRPr lang="en-CA"/>
        </a:p>
      </dgm:t>
    </dgm:pt>
    <dgm:pt modelId="{BE4B2F48-74D0-43BB-B9AF-1C4F1659AE05}" type="sibTrans" cxnId="{EBECEC88-FFA5-421B-BA8E-C55DF131AD10}">
      <dgm:prSet/>
      <dgm:spPr/>
      <dgm:t>
        <a:bodyPr/>
        <a:lstStyle/>
        <a:p>
          <a:endParaRPr lang="en-CA"/>
        </a:p>
      </dgm:t>
    </dgm:pt>
    <dgm:pt modelId="{AAB57305-248D-498B-A00E-60DE3E45CA6D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bar(..) line 43 </a:t>
          </a:r>
          <a:endParaRPr lang="en-CA" dirty="0">
            <a:solidFill>
              <a:schemeClr val="tx1"/>
            </a:solidFill>
          </a:endParaRPr>
        </a:p>
      </dgm:t>
    </dgm:pt>
    <dgm:pt modelId="{5966B55D-F634-4D99-BDB0-F00F8444F3C3}" type="parTrans" cxnId="{47668CE8-FC11-4E97-860C-484A1E0F0FBB}">
      <dgm:prSet/>
      <dgm:spPr/>
      <dgm:t>
        <a:bodyPr/>
        <a:lstStyle/>
        <a:p>
          <a:endParaRPr lang="en-CA"/>
        </a:p>
      </dgm:t>
    </dgm:pt>
    <dgm:pt modelId="{3DB81B87-03D9-4415-9065-A7FB7282071E}" type="sibTrans" cxnId="{47668CE8-FC11-4E97-860C-484A1E0F0FBB}">
      <dgm:prSet/>
      <dgm:spPr/>
      <dgm:t>
        <a:bodyPr/>
        <a:lstStyle/>
        <a:p>
          <a:endParaRPr lang="en-CA"/>
        </a:p>
      </dgm:t>
    </dgm:pt>
    <dgm:pt modelId="{7C4D459B-E57F-4011-855A-D10F847EE955}" type="pres">
      <dgm:prSet presAssocID="{02F04D47-4E63-446A-AC44-3C19EB2FE6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5BFD15A-2B73-41D1-8608-3477E0C9A2B3}" type="pres">
      <dgm:prSet presAssocID="{777480FD-F2D4-49A7-BCF0-CF92D33973F6}" presName="composite" presStyleCnt="0"/>
      <dgm:spPr/>
    </dgm:pt>
    <dgm:pt modelId="{02C12462-AC30-4FDC-8471-AE77B54129CB}" type="pres">
      <dgm:prSet presAssocID="{777480FD-F2D4-49A7-BCF0-CF92D33973F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EE7572D-8AFE-4A8B-94DB-F68A116F0BD5}" type="pres">
      <dgm:prSet presAssocID="{777480FD-F2D4-49A7-BCF0-CF92D33973F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2BA78CB-4F5A-41F0-A8D2-54302D53E6A0}" type="pres">
      <dgm:prSet presAssocID="{80E21266-D0C4-44EC-A802-64B4C86A9F1E}" presName="sp" presStyleCnt="0"/>
      <dgm:spPr/>
    </dgm:pt>
    <dgm:pt modelId="{E2A5FE45-0451-4CF7-B476-34882279F87C}" type="pres">
      <dgm:prSet presAssocID="{330858D8-B0D0-403D-84EE-35B56C08F777}" presName="composite" presStyleCnt="0"/>
      <dgm:spPr/>
    </dgm:pt>
    <dgm:pt modelId="{A9F42CFE-8805-46F5-B37D-286D3BC5642F}" type="pres">
      <dgm:prSet presAssocID="{330858D8-B0D0-403D-84EE-35B56C08F77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E542312-1007-47EC-BA9E-F69CA18CAEE2}" type="pres">
      <dgm:prSet presAssocID="{330858D8-B0D0-403D-84EE-35B56C08F77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0001908-0C13-4232-BFDE-F6C77DBA26C6}" type="presOf" srcId="{5AB7E13A-9AF8-4769-B007-9483B70836DD}" destId="{2EE7572D-8AFE-4A8B-94DB-F68A116F0BD5}" srcOrd="0" destOrd="0" presId="urn:microsoft.com/office/officeart/2005/8/layout/chevron2"/>
    <dgm:cxn modelId="{664B3CC4-1445-48B1-9D60-E1C09BE59F5A}" srcId="{777480FD-F2D4-49A7-BCF0-CF92D33973F6}" destId="{5AB7E13A-9AF8-4769-B007-9483B70836DD}" srcOrd="0" destOrd="0" parTransId="{EE53A4C2-8611-4D9E-B4FF-B77E36024F6C}" sibTransId="{1E1B8AC0-52D7-4B55-BA33-FFDB2C4E267B}"/>
    <dgm:cxn modelId="{BC33C2AC-41E1-407E-9BA7-3C9A5D65D168}" type="presOf" srcId="{330858D8-B0D0-403D-84EE-35B56C08F777}" destId="{A9F42CFE-8805-46F5-B37D-286D3BC5642F}" srcOrd="0" destOrd="0" presId="urn:microsoft.com/office/officeart/2005/8/layout/chevron2"/>
    <dgm:cxn modelId="{34492296-315B-4D61-AD57-EDB110B15144}" type="presOf" srcId="{84AF3DE1-727E-4F8A-B260-81506084C231}" destId="{FE542312-1007-47EC-BA9E-F69CA18CAEE2}" srcOrd="0" destOrd="0" presId="urn:microsoft.com/office/officeart/2005/8/layout/chevron2"/>
    <dgm:cxn modelId="{72B84905-A174-49A2-9DC1-2542784AE9BA}" type="presOf" srcId="{777480FD-F2D4-49A7-BCF0-CF92D33973F6}" destId="{02C12462-AC30-4FDC-8471-AE77B54129CB}" srcOrd="0" destOrd="0" presId="urn:microsoft.com/office/officeart/2005/8/layout/chevron2"/>
    <dgm:cxn modelId="{47668CE8-FC11-4E97-860C-484A1E0F0FBB}" srcId="{330858D8-B0D0-403D-84EE-35B56C08F777}" destId="{AAB57305-248D-498B-A00E-60DE3E45CA6D}" srcOrd="1" destOrd="0" parTransId="{5966B55D-F634-4D99-BDB0-F00F8444F3C3}" sibTransId="{3DB81B87-03D9-4415-9065-A7FB7282071E}"/>
    <dgm:cxn modelId="{6A0F4A27-C850-426D-8D27-174F5CD5C89E}" srcId="{02F04D47-4E63-446A-AC44-3C19EB2FE65E}" destId="{330858D8-B0D0-403D-84EE-35B56C08F777}" srcOrd="1" destOrd="0" parTransId="{30024BC0-F600-42ED-9AEF-7F53A2FDFAB7}" sibTransId="{FDEF7B8E-2ADB-4462-B111-8D870691D7BA}"/>
    <dgm:cxn modelId="{9A9EFA7E-7BFA-45DF-BBF9-E76FC1BB0345}" type="presOf" srcId="{02F04D47-4E63-446A-AC44-3C19EB2FE65E}" destId="{7C4D459B-E57F-4011-855A-D10F847EE955}" srcOrd="0" destOrd="0" presId="urn:microsoft.com/office/officeart/2005/8/layout/chevron2"/>
    <dgm:cxn modelId="{E181F4AB-B8CE-4BF5-87EA-8279F42339FC}" type="presOf" srcId="{AAB57305-248D-498B-A00E-60DE3E45CA6D}" destId="{FE542312-1007-47EC-BA9E-F69CA18CAEE2}" srcOrd="0" destOrd="1" presId="urn:microsoft.com/office/officeart/2005/8/layout/chevron2"/>
    <dgm:cxn modelId="{EBECEC88-FFA5-421B-BA8E-C55DF131AD10}" srcId="{330858D8-B0D0-403D-84EE-35B56C08F777}" destId="{84AF3DE1-727E-4F8A-B260-81506084C231}" srcOrd="0" destOrd="0" parTransId="{8ACE091F-E2FD-435D-A108-4E94B541D7EE}" sibTransId="{BE4B2F48-74D0-43BB-B9AF-1C4F1659AE05}"/>
    <dgm:cxn modelId="{B23D6755-DB2D-4F2E-B89B-A8F3474C1286}" srcId="{02F04D47-4E63-446A-AC44-3C19EB2FE65E}" destId="{777480FD-F2D4-49A7-BCF0-CF92D33973F6}" srcOrd="0" destOrd="0" parTransId="{350004A6-01C6-47B5-9E2B-BF6485510A69}" sibTransId="{80E21266-D0C4-44EC-A802-64B4C86A9F1E}"/>
    <dgm:cxn modelId="{CA73EF8E-AA3A-4A89-AA82-3321A3907113}" type="presParOf" srcId="{7C4D459B-E57F-4011-855A-D10F847EE955}" destId="{A5BFD15A-2B73-41D1-8608-3477E0C9A2B3}" srcOrd="0" destOrd="0" presId="urn:microsoft.com/office/officeart/2005/8/layout/chevron2"/>
    <dgm:cxn modelId="{FAECC32C-221C-412E-874A-AE4C4CBB9116}" type="presParOf" srcId="{A5BFD15A-2B73-41D1-8608-3477E0C9A2B3}" destId="{02C12462-AC30-4FDC-8471-AE77B54129CB}" srcOrd="0" destOrd="0" presId="urn:microsoft.com/office/officeart/2005/8/layout/chevron2"/>
    <dgm:cxn modelId="{F9A66B8A-0F04-4BD7-84BF-1F10E3BE8EC7}" type="presParOf" srcId="{A5BFD15A-2B73-41D1-8608-3477E0C9A2B3}" destId="{2EE7572D-8AFE-4A8B-94DB-F68A116F0BD5}" srcOrd="1" destOrd="0" presId="urn:microsoft.com/office/officeart/2005/8/layout/chevron2"/>
    <dgm:cxn modelId="{394B4C8E-FEC9-497F-B673-9891D3E9C360}" type="presParOf" srcId="{7C4D459B-E57F-4011-855A-D10F847EE955}" destId="{82BA78CB-4F5A-41F0-A8D2-54302D53E6A0}" srcOrd="1" destOrd="0" presId="urn:microsoft.com/office/officeart/2005/8/layout/chevron2"/>
    <dgm:cxn modelId="{8E2DCD67-4829-42BE-B5DD-8F544DDA647A}" type="presParOf" srcId="{7C4D459B-E57F-4011-855A-D10F847EE955}" destId="{E2A5FE45-0451-4CF7-B476-34882279F87C}" srcOrd="2" destOrd="0" presId="urn:microsoft.com/office/officeart/2005/8/layout/chevron2"/>
    <dgm:cxn modelId="{648C37E3-819B-4284-85D3-FFA090F7AE42}" type="presParOf" srcId="{E2A5FE45-0451-4CF7-B476-34882279F87C}" destId="{A9F42CFE-8805-46F5-B37D-286D3BC5642F}" srcOrd="0" destOrd="0" presId="urn:microsoft.com/office/officeart/2005/8/layout/chevron2"/>
    <dgm:cxn modelId="{BF872D66-EF99-4137-A5AB-E567F40BFFFD}" type="presParOf" srcId="{E2A5FE45-0451-4CF7-B476-34882279F87C}" destId="{FE542312-1007-47EC-BA9E-F69CA18CAEE2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623D87-0B98-4510-9C97-D6527820493F}" type="doc">
      <dgm:prSet loTypeId="urn:microsoft.com/office/officeart/2005/8/layout/gear1" loCatId="cycle" qsTypeId="urn:microsoft.com/office/officeart/2005/8/quickstyle/3d1" qsCatId="3D" csTypeId="urn:microsoft.com/office/officeart/2005/8/colors/colorful2" csCatId="colorful" phldr="1"/>
      <dgm:spPr/>
    </dgm:pt>
    <dgm:pt modelId="{62442AD5-3C85-4DC0-943A-3F2250B9946D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2EAB344F-86E0-431E-966A-52BC87962CAF}" type="parTrans" cxnId="{F1617445-24D0-4772-856E-102B564D9F3A}">
      <dgm:prSet/>
      <dgm:spPr/>
      <dgm:t>
        <a:bodyPr/>
        <a:lstStyle/>
        <a:p>
          <a:endParaRPr lang="en-CA"/>
        </a:p>
      </dgm:t>
    </dgm:pt>
    <dgm:pt modelId="{5C19B166-035A-41BB-B87E-4167FA378751}" type="sibTrans" cxnId="{F1617445-24D0-4772-856E-102B564D9F3A}">
      <dgm:prSet/>
      <dgm:spPr/>
      <dgm:t>
        <a:bodyPr/>
        <a:lstStyle/>
        <a:p>
          <a:endParaRPr lang="en-CA" dirty="0"/>
        </a:p>
      </dgm:t>
    </dgm:pt>
    <dgm:pt modelId="{5D8CA9D7-D3D6-49AA-80AE-88AD3C8F02E8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71EAD97D-1B80-4AC1-8463-41297ABD9E5D}" type="parTrans" cxnId="{1DD6913E-5708-4F65-B311-D935120A5C25}">
      <dgm:prSet/>
      <dgm:spPr/>
      <dgm:t>
        <a:bodyPr/>
        <a:lstStyle/>
        <a:p>
          <a:endParaRPr lang="en-CA"/>
        </a:p>
      </dgm:t>
    </dgm:pt>
    <dgm:pt modelId="{DD6F85BF-7812-4856-B983-B03EEFA54672}" type="sibTrans" cxnId="{1DD6913E-5708-4F65-B311-D935120A5C25}">
      <dgm:prSet/>
      <dgm:spPr/>
      <dgm:t>
        <a:bodyPr/>
        <a:lstStyle/>
        <a:p>
          <a:endParaRPr lang="en-CA" dirty="0"/>
        </a:p>
      </dgm:t>
    </dgm:pt>
    <dgm:pt modelId="{E375CD85-7C99-48E9-A362-35E3124C209E}">
      <dgm:prSet phldrT="[Text]"/>
      <dgm:spPr/>
      <dgm:t>
        <a:bodyPr/>
        <a:lstStyle/>
        <a:p>
          <a:endParaRPr lang="en-CA" dirty="0"/>
        </a:p>
      </dgm:t>
    </dgm:pt>
    <dgm:pt modelId="{199387A5-D859-47ED-A27B-6279E779EA64}" type="parTrans" cxnId="{DE9C7D94-0C86-43D7-8EC5-E039C35AC202}">
      <dgm:prSet/>
      <dgm:spPr/>
      <dgm:t>
        <a:bodyPr/>
        <a:lstStyle/>
        <a:p>
          <a:endParaRPr lang="en-CA"/>
        </a:p>
      </dgm:t>
    </dgm:pt>
    <dgm:pt modelId="{F8EB644A-198E-4252-BC84-AE0948C4AA4D}" type="sibTrans" cxnId="{DE9C7D94-0C86-43D7-8EC5-E039C35AC202}">
      <dgm:prSet/>
      <dgm:spPr/>
      <dgm:t>
        <a:bodyPr/>
        <a:lstStyle/>
        <a:p>
          <a:endParaRPr lang="en-CA" dirty="0"/>
        </a:p>
      </dgm:t>
    </dgm:pt>
    <dgm:pt modelId="{CD776757-4D04-4CC5-86E0-F541DAD9BCBD}" type="pres">
      <dgm:prSet presAssocID="{93623D87-0B98-4510-9C97-D652782049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2E1D03D-4D5A-4CCF-BCEF-E4905DE6D16E}" type="pres">
      <dgm:prSet presAssocID="{E375CD85-7C99-48E9-A362-35E3124C209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495C1C3-98A7-42EA-B779-2781C2EFF1AC}" type="pres">
      <dgm:prSet presAssocID="{E375CD85-7C99-48E9-A362-35E3124C209E}" presName="gear1srcNode" presStyleLbl="node1" presStyleIdx="0" presStyleCnt="3"/>
      <dgm:spPr/>
      <dgm:t>
        <a:bodyPr/>
        <a:lstStyle/>
        <a:p>
          <a:endParaRPr lang="en-CA"/>
        </a:p>
      </dgm:t>
    </dgm:pt>
    <dgm:pt modelId="{C98C9987-54AF-4EA4-B1E5-2B45F578CD60}" type="pres">
      <dgm:prSet presAssocID="{E375CD85-7C99-48E9-A362-35E3124C209E}" presName="gear1dstNode" presStyleLbl="node1" presStyleIdx="0" presStyleCnt="3"/>
      <dgm:spPr/>
      <dgm:t>
        <a:bodyPr/>
        <a:lstStyle/>
        <a:p>
          <a:endParaRPr lang="en-CA"/>
        </a:p>
      </dgm:t>
    </dgm:pt>
    <dgm:pt modelId="{C3E44E61-0FC2-48EC-93F5-738DF1E99803}" type="pres">
      <dgm:prSet presAssocID="{62442AD5-3C85-4DC0-943A-3F2250B9946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2679BE-6E29-45E9-86B5-104C0A8F63E5}" type="pres">
      <dgm:prSet presAssocID="{62442AD5-3C85-4DC0-943A-3F2250B9946D}" presName="gear2srcNode" presStyleLbl="node1" presStyleIdx="1" presStyleCnt="3"/>
      <dgm:spPr/>
      <dgm:t>
        <a:bodyPr/>
        <a:lstStyle/>
        <a:p>
          <a:endParaRPr lang="en-CA"/>
        </a:p>
      </dgm:t>
    </dgm:pt>
    <dgm:pt modelId="{D8303A36-AECB-4111-894A-C4C7B51E422E}" type="pres">
      <dgm:prSet presAssocID="{62442AD5-3C85-4DC0-943A-3F2250B9946D}" presName="gear2dstNode" presStyleLbl="node1" presStyleIdx="1" presStyleCnt="3"/>
      <dgm:spPr/>
      <dgm:t>
        <a:bodyPr/>
        <a:lstStyle/>
        <a:p>
          <a:endParaRPr lang="en-CA"/>
        </a:p>
      </dgm:t>
    </dgm:pt>
    <dgm:pt modelId="{2AF9D168-6D4E-437B-AF7C-0C8C4AFFA13D}" type="pres">
      <dgm:prSet presAssocID="{5D8CA9D7-D3D6-49AA-80AE-88AD3C8F02E8}" presName="gear3" presStyleLbl="node1" presStyleIdx="2" presStyleCnt="3"/>
      <dgm:spPr/>
      <dgm:t>
        <a:bodyPr/>
        <a:lstStyle/>
        <a:p>
          <a:endParaRPr lang="en-CA"/>
        </a:p>
      </dgm:t>
    </dgm:pt>
    <dgm:pt modelId="{88AE4290-E4E7-4862-8608-363A0D16C4FC}" type="pres">
      <dgm:prSet presAssocID="{5D8CA9D7-D3D6-49AA-80AE-88AD3C8F02E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D4B3A7B-EE6F-46DC-82D4-9F8DA0389155}" type="pres">
      <dgm:prSet presAssocID="{5D8CA9D7-D3D6-49AA-80AE-88AD3C8F02E8}" presName="gear3srcNode" presStyleLbl="node1" presStyleIdx="2" presStyleCnt="3"/>
      <dgm:spPr/>
      <dgm:t>
        <a:bodyPr/>
        <a:lstStyle/>
        <a:p>
          <a:endParaRPr lang="en-CA"/>
        </a:p>
      </dgm:t>
    </dgm:pt>
    <dgm:pt modelId="{B5D82D34-FD8A-454C-977A-6016D9C00B6F}" type="pres">
      <dgm:prSet presAssocID="{5D8CA9D7-D3D6-49AA-80AE-88AD3C8F02E8}" presName="gear3dstNode" presStyleLbl="node1" presStyleIdx="2" presStyleCnt="3"/>
      <dgm:spPr/>
      <dgm:t>
        <a:bodyPr/>
        <a:lstStyle/>
        <a:p>
          <a:endParaRPr lang="en-CA"/>
        </a:p>
      </dgm:t>
    </dgm:pt>
    <dgm:pt modelId="{E1B44533-91CA-48DD-A3B7-F44D4C3A2BC2}" type="pres">
      <dgm:prSet presAssocID="{F8EB644A-198E-4252-BC84-AE0948C4AA4D}" presName="connector1" presStyleLbl="sibTrans2D1" presStyleIdx="0" presStyleCnt="3"/>
      <dgm:spPr/>
      <dgm:t>
        <a:bodyPr/>
        <a:lstStyle/>
        <a:p>
          <a:endParaRPr lang="en-CA"/>
        </a:p>
      </dgm:t>
    </dgm:pt>
    <dgm:pt modelId="{4CECA1A8-0EB7-485B-B5C2-A05F3A17FD67}" type="pres">
      <dgm:prSet presAssocID="{5C19B166-035A-41BB-B87E-4167FA378751}" presName="connector2" presStyleLbl="sibTrans2D1" presStyleIdx="1" presStyleCnt="3"/>
      <dgm:spPr/>
      <dgm:t>
        <a:bodyPr/>
        <a:lstStyle/>
        <a:p>
          <a:endParaRPr lang="en-CA"/>
        </a:p>
      </dgm:t>
    </dgm:pt>
    <dgm:pt modelId="{A3AE4BB4-7B26-4F32-9B51-035BBD60AFF6}" type="pres">
      <dgm:prSet presAssocID="{DD6F85BF-7812-4856-B983-B03EEFA54672}" presName="connector3" presStyleLbl="sibTrans2D1" presStyleIdx="2" presStyleCnt="3"/>
      <dgm:spPr/>
      <dgm:t>
        <a:bodyPr/>
        <a:lstStyle/>
        <a:p>
          <a:endParaRPr lang="en-CA"/>
        </a:p>
      </dgm:t>
    </dgm:pt>
  </dgm:ptLst>
  <dgm:cxnLst>
    <dgm:cxn modelId="{8A997A5B-EF82-4404-96D1-F46EE017D30E}" type="presOf" srcId="{5D8CA9D7-D3D6-49AA-80AE-88AD3C8F02E8}" destId="{8D4B3A7B-EE6F-46DC-82D4-9F8DA0389155}" srcOrd="2" destOrd="0" presId="urn:microsoft.com/office/officeart/2005/8/layout/gear1"/>
    <dgm:cxn modelId="{AE3EC3DC-69CE-490C-B998-F8D320945FBE}" type="presOf" srcId="{F8EB644A-198E-4252-BC84-AE0948C4AA4D}" destId="{E1B44533-91CA-48DD-A3B7-F44D4C3A2BC2}" srcOrd="0" destOrd="0" presId="urn:microsoft.com/office/officeart/2005/8/layout/gear1"/>
    <dgm:cxn modelId="{6A4517C5-BAC0-4815-A7C2-45A31A0E3D4B}" type="presOf" srcId="{DD6F85BF-7812-4856-B983-B03EEFA54672}" destId="{A3AE4BB4-7B26-4F32-9B51-035BBD60AFF6}" srcOrd="0" destOrd="0" presId="urn:microsoft.com/office/officeart/2005/8/layout/gear1"/>
    <dgm:cxn modelId="{1DD6913E-5708-4F65-B311-D935120A5C25}" srcId="{93623D87-0B98-4510-9C97-D6527820493F}" destId="{5D8CA9D7-D3D6-49AA-80AE-88AD3C8F02E8}" srcOrd="2" destOrd="0" parTransId="{71EAD97D-1B80-4AC1-8463-41297ABD9E5D}" sibTransId="{DD6F85BF-7812-4856-B983-B03EEFA54672}"/>
    <dgm:cxn modelId="{DE9C7D94-0C86-43D7-8EC5-E039C35AC202}" srcId="{93623D87-0B98-4510-9C97-D6527820493F}" destId="{E375CD85-7C99-48E9-A362-35E3124C209E}" srcOrd="0" destOrd="0" parTransId="{199387A5-D859-47ED-A27B-6279E779EA64}" sibTransId="{F8EB644A-198E-4252-BC84-AE0948C4AA4D}"/>
    <dgm:cxn modelId="{D281D28C-FFDB-4FD6-B264-7C9F3C200046}" type="presOf" srcId="{62442AD5-3C85-4DC0-943A-3F2250B9946D}" destId="{D8303A36-AECB-4111-894A-C4C7B51E422E}" srcOrd="2" destOrd="0" presId="urn:microsoft.com/office/officeart/2005/8/layout/gear1"/>
    <dgm:cxn modelId="{911D3BE6-545C-4984-BCAF-DABB124E6725}" type="presOf" srcId="{62442AD5-3C85-4DC0-943A-3F2250B9946D}" destId="{362679BE-6E29-45E9-86B5-104C0A8F63E5}" srcOrd="1" destOrd="0" presId="urn:microsoft.com/office/officeart/2005/8/layout/gear1"/>
    <dgm:cxn modelId="{2B381E6D-2B13-4EDF-BC61-C380F4CA5845}" type="presOf" srcId="{5D8CA9D7-D3D6-49AA-80AE-88AD3C8F02E8}" destId="{2AF9D168-6D4E-437B-AF7C-0C8C4AFFA13D}" srcOrd="0" destOrd="0" presId="urn:microsoft.com/office/officeart/2005/8/layout/gear1"/>
    <dgm:cxn modelId="{20778D0A-DFBA-4D6C-A686-013A87E6A56C}" type="presOf" srcId="{E375CD85-7C99-48E9-A362-35E3124C209E}" destId="{D2E1D03D-4D5A-4CCF-BCEF-E4905DE6D16E}" srcOrd="0" destOrd="0" presId="urn:microsoft.com/office/officeart/2005/8/layout/gear1"/>
    <dgm:cxn modelId="{1DCD371D-01B3-4A30-BEA9-A821003884F3}" type="presOf" srcId="{62442AD5-3C85-4DC0-943A-3F2250B9946D}" destId="{C3E44E61-0FC2-48EC-93F5-738DF1E99803}" srcOrd="0" destOrd="0" presId="urn:microsoft.com/office/officeart/2005/8/layout/gear1"/>
    <dgm:cxn modelId="{C5C1C59E-CD0F-48B2-B2AC-7C254D9DA2AB}" type="presOf" srcId="{5D8CA9D7-D3D6-49AA-80AE-88AD3C8F02E8}" destId="{B5D82D34-FD8A-454C-977A-6016D9C00B6F}" srcOrd="3" destOrd="0" presId="urn:microsoft.com/office/officeart/2005/8/layout/gear1"/>
    <dgm:cxn modelId="{A47E52D8-AB26-42DD-82DC-2D33F364BB25}" type="presOf" srcId="{E375CD85-7C99-48E9-A362-35E3124C209E}" destId="{C98C9987-54AF-4EA4-B1E5-2B45F578CD60}" srcOrd="2" destOrd="0" presId="urn:microsoft.com/office/officeart/2005/8/layout/gear1"/>
    <dgm:cxn modelId="{F1617445-24D0-4772-856E-102B564D9F3A}" srcId="{93623D87-0B98-4510-9C97-D6527820493F}" destId="{62442AD5-3C85-4DC0-943A-3F2250B9946D}" srcOrd="1" destOrd="0" parTransId="{2EAB344F-86E0-431E-966A-52BC87962CAF}" sibTransId="{5C19B166-035A-41BB-B87E-4167FA378751}"/>
    <dgm:cxn modelId="{A847A16B-AF35-47A3-947C-CD9F928E531F}" type="presOf" srcId="{5D8CA9D7-D3D6-49AA-80AE-88AD3C8F02E8}" destId="{88AE4290-E4E7-4862-8608-363A0D16C4FC}" srcOrd="1" destOrd="0" presId="urn:microsoft.com/office/officeart/2005/8/layout/gear1"/>
    <dgm:cxn modelId="{42B2F131-21B6-4ECC-98A1-ACF306B0FC08}" type="presOf" srcId="{5C19B166-035A-41BB-B87E-4167FA378751}" destId="{4CECA1A8-0EB7-485B-B5C2-A05F3A17FD67}" srcOrd="0" destOrd="0" presId="urn:microsoft.com/office/officeart/2005/8/layout/gear1"/>
    <dgm:cxn modelId="{546FB987-2BF1-4BC2-B390-B218CE941FAC}" type="presOf" srcId="{93623D87-0B98-4510-9C97-D6527820493F}" destId="{CD776757-4D04-4CC5-86E0-F541DAD9BCBD}" srcOrd="0" destOrd="0" presId="urn:microsoft.com/office/officeart/2005/8/layout/gear1"/>
    <dgm:cxn modelId="{52C338C1-3BED-44B3-836C-8BB194BF7AD0}" type="presOf" srcId="{E375CD85-7C99-48E9-A362-35E3124C209E}" destId="{4495C1C3-98A7-42EA-B779-2781C2EFF1AC}" srcOrd="1" destOrd="0" presId="urn:microsoft.com/office/officeart/2005/8/layout/gear1"/>
    <dgm:cxn modelId="{B26C0DB6-785D-45F5-B7DB-69536FFBCA03}" type="presParOf" srcId="{CD776757-4D04-4CC5-86E0-F541DAD9BCBD}" destId="{D2E1D03D-4D5A-4CCF-BCEF-E4905DE6D16E}" srcOrd="0" destOrd="0" presId="urn:microsoft.com/office/officeart/2005/8/layout/gear1"/>
    <dgm:cxn modelId="{3CC4E337-4CDA-450E-99E0-4EDBF2E9EFF3}" type="presParOf" srcId="{CD776757-4D04-4CC5-86E0-F541DAD9BCBD}" destId="{4495C1C3-98A7-42EA-B779-2781C2EFF1AC}" srcOrd="1" destOrd="0" presId="urn:microsoft.com/office/officeart/2005/8/layout/gear1"/>
    <dgm:cxn modelId="{134EB452-B153-4BDE-A1AF-DF38BFEC4A04}" type="presParOf" srcId="{CD776757-4D04-4CC5-86E0-F541DAD9BCBD}" destId="{C98C9987-54AF-4EA4-B1E5-2B45F578CD60}" srcOrd="2" destOrd="0" presId="urn:microsoft.com/office/officeart/2005/8/layout/gear1"/>
    <dgm:cxn modelId="{FA463229-D281-4791-844C-7CED5C0B6A22}" type="presParOf" srcId="{CD776757-4D04-4CC5-86E0-F541DAD9BCBD}" destId="{C3E44E61-0FC2-48EC-93F5-738DF1E99803}" srcOrd="3" destOrd="0" presId="urn:microsoft.com/office/officeart/2005/8/layout/gear1"/>
    <dgm:cxn modelId="{6E1D7D95-2364-4B0A-9324-66D4B1F18FD2}" type="presParOf" srcId="{CD776757-4D04-4CC5-86E0-F541DAD9BCBD}" destId="{362679BE-6E29-45E9-86B5-104C0A8F63E5}" srcOrd="4" destOrd="0" presId="urn:microsoft.com/office/officeart/2005/8/layout/gear1"/>
    <dgm:cxn modelId="{2EBB1925-DC4A-4DE6-842B-3CD369E5FE53}" type="presParOf" srcId="{CD776757-4D04-4CC5-86E0-F541DAD9BCBD}" destId="{D8303A36-AECB-4111-894A-C4C7B51E422E}" srcOrd="5" destOrd="0" presId="urn:microsoft.com/office/officeart/2005/8/layout/gear1"/>
    <dgm:cxn modelId="{88FBCAA4-8750-45E8-B295-0DEA875AF66B}" type="presParOf" srcId="{CD776757-4D04-4CC5-86E0-F541DAD9BCBD}" destId="{2AF9D168-6D4E-437B-AF7C-0C8C4AFFA13D}" srcOrd="6" destOrd="0" presId="urn:microsoft.com/office/officeart/2005/8/layout/gear1"/>
    <dgm:cxn modelId="{DA8C9408-37A5-4C5E-8EFB-BF1872AFEA92}" type="presParOf" srcId="{CD776757-4D04-4CC5-86E0-F541DAD9BCBD}" destId="{88AE4290-E4E7-4862-8608-363A0D16C4FC}" srcOrd="7" destOrd="0" presId="urn:microsoft.com/office/officeart/2005/8/layout/gear1"/>
    <dgm:cxn modelId="{981DC4B7-48B7-408A-94BC-06433FF51A08}" type="presParOf" srcId="{CD776757-4D04-4CC5-86E0-F541DAD9BCBD}" destId="{8D4B3A7B-EE6F-46DC-82D4-9F8DA0389155}" srcOrd="8" destOrd="0" presId="urn:microsoft.com/office/officeart/2005/8/layout/gear1"/>
    <dgm:cxn modelId="{ED2C81F7-749D-46AC-BE8D-9543EF355DEC}" type="presParOf" srcId="{CD776757-4D04-4CC5-86E0-F541DAD9BCBD}" destId="{B5D82D34-FD8A-454C-977A-6016D9C00B6F}" srcOrd="9" destOrd="0" presId="urn:microsoft.com/office/officeart/2005/8/layout/gear1"/>
    <dgm:cxn modelId="{020E8585-DB7B-4E7D-B4FD-EC757B0D55CE}" type="presParOf" srcId="{CD776757-4D04-4CC5-86E0-F541DAD9BCBD}" destId="{E1B44533-91CA-48DD-A3B7-F44D4C3A2BC2}" srcOrd="10" destOrd="0" presId="urn:microsoft.com/office/officeart/2005/8/layout/gear1"/>
    <dgm:cxn modelId="{15BD4A2B-DD1C-4C2F-88B4-273D85D25E78}" type="presParOf" srcId="{CD776757-4D04-4CC5-86E0-F541DAD9BCBD}" destId="{4CECA1A8-0EB7-485B-B5C2-A05F3A17FD67}" srcOrd="11" destOrd="0" presId="urn:microsoft.com/office/officeart/2005/8/layout/gear1"/>
    <dgm:cxn modelId="{299194F2-EE4D-4F19-9A36-C16FEE3FC42B}" type="presParOf" srcId="{CD776757-4D04-4CC5-86E0-F541DAD9BCBD}" destId="{A3AE4BB4-7B26-4F32-9B51-035BBD60AFF6}" srcOrd="12" destOrd="0" presId="urn:microsoft.com/office/officeart/2005/8/layout/gear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F04D47-4E63-446A-AC44-3C19EB2FE65E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77480FD-F2D4-49A7-BCF0-CF92D33973F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CA" sz="2800" b="1" dirty="0" smtClean="0"/>
            <a:t>Likely</a:t>
          </a:r>
          <a:endParaRPr lang="en-CA" sz="2800" b="1" dirty="0"/>
        </a:p>
      </dgm:t>
    </dgm:pt>
    <dgm:pt modelId="{350004A6-01C6-47B5-9E2B-BF6485510A69}" type="parTrans" cxnId="{B23D6755-DB2D-4F2E-B89B-A8F3474C1286}">
      <dgm:prSet/>
      <dgm:spPr/>
      <dgm:t>
        <a:bodyPr/>
        <a:lstStyle/>
        <a:p>
          <a:endParaRPr lang="en-CA" b="1"/>
        </a:p>
      </dgm:t>
    </dgm:pt>
    <dgm:pt modelId="{80E21266-D0C4-44EC-A802-64B4C86A9F1E}" type="sibTrans" cxnId="{B23D6755-DB2D-4F2E-B89B-A8F3474C1286}">
      <dgm:prSet/>
      <dgm:spPr/>
      <dgm:t>
        <a:bodyPr/>
        <a:lstStyle/>
        <a:p>
          <a:endParaRPr lang="en-CA" b="1"/>
        </a:p>
      </dgm:t>
    </dgm:pt>
    <dgm:pt modelId="{330858D8-B0D0-403D-84EE-35B56C08F77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CA" sz="2800" b="1" dirty="0" smtClean="0"/>
            <a:t>Unlikely</a:t>
          </a:r>
          <a:endParaRPr lang="en-CA" sz="2800" b="1" dirty="0"/>
        </a:p>
      </dgm:t>
    </dgm:pt>
    <dgm:pt modelId="{30024BC0-F600-42ED-9AEF-7F53A2FDFAB7}" type="parTrans" cxnId="{6A0F4A27-C850-426D-8D27-174F5CD5C89E}">
      <dgm:prSet/>
      <dgm:spPr/>
      <dgm:t>
        <a:bodyPr/>
        <a:lstStyle/>
        <a:p>
          <a:endParaRPr lang="en-CA" b="1"/>
        </a:p>
      </dgm:t>
    </dgm:pt>
    <dgm:pt modelId="{FDEF7B8E-2ADB-4462-B111-8D870691D7BA}" type="sibTrans" cxnId="{6A0F4A27-C850-426D-8D27-174F5CD5C89E}">
      <dgm:prSet/>
      <dgm:spPr/>
      <dgm:t>
        <a:bodyPr/>
        <a:lstStyle/>
        <a:p>
          <a:endParaRPr lang="en-CA" b="1"/>
        </a:p>
      </dgm:t>
    </dgm:pt>
    <dgm:pt modelId="{5AB7E13A-9AF8-4769-B007-9483B70836DD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CA" sz="2800" b="1" dirty="0" err="1" smtClean="0">
              <a:solidFill>
                <a:schemeClr val="tx1"/>
              </a:solidFill>
            </a:rPr>
            <a:t>foo</a:t>
          </a:r>
          <a:r>
            <a:rPr lang="en-CA" sz="2800" b="1" dirty="0" smtClean="0">
              <a:solidFill>
                <a:schemeClr val="tx1"/>
              </a:solidFill>
            </a:rPr>
            <a:t>(..) line 23</a:t>
          </a:r>
          <a:endParaRPr lang="en-CA" sz="2800" b="1" dirty="0">
            <a:solidFill>
              <a:schemeClr val="tx1"/>
            </a:solidFill>
          </a:endParaRPr>
        </a:p>
      </dgm:t>
    </dgm:pt>
    <dgm:pt modelId="{EE53A4C2-8611-4D9E-B4FF-B77E36024F6C}" type="parTrans" cxnId="{664B3CC4-1445-48B1-9D60-E1C09BE59F5A}">
      <dgm:prSet/>
      <dgm:spPr/>
      <dgm:t>
        <a:bodyPr/>
        <a:lstStyle/>
        <a:p>
          <a:endParaRPr lang="en-CA" b="1"/>
        </a:p>
      </dgm:t>
    </dgm:pt>
    <dgm:pt modelId="{1E1B8AC0-52D7-4B55-BA33-FFDB2C4E267B}" type="sibTrans" cxnId="{664B3CC4-1445-48B1-9D60-E1C09BE59F5A}">
      <dgm:prSet/>
      <dgm:spPr/>
      <dgm:t>
        <a:bodyPr/>
        <a:lstStyle/>
        <a:p>
          <a:endParaRPr lang="en-CA" b="1"/>
        </a:p>
      </dgm:t>
    </dgm:pt>
    <dgm:pt modelId="{84AF3DE1-727E-4F8A-B260-81506084C231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CA" sz="2800" b="1" dirty="0" smtClean="0">
              <a:solidFill>
                <a:schemeClr val="tx1"/>
              </a:solidFill>
            </a:rPr>
            <a:t>bar(…) line 42</a:t>
          </a:r>
          <a:endParaRPr lang="en-CA" sz="2800" b="1" dirty="0">
            <a:solidFill>
              <a:schemeClr val="tx1"/>
            </a:solidFill>
          </a:endParaRPr>
        </a:p>
      </dgm:t>
    </dgm:pt>
    <dgm:pt modelId="{8ACE091F-E2FD-435D-A108-4E94B541D7EE}" type="parTrans" cxnId="{EBECEC88-FFA5-421B-BA8E-C55DF131AD10}">
      <dgm:prSet/>
      <dgm:spPr/>
      <dgm:t>
        <a:bodyPr/>
        <a:lstStyle/>
        <a:p>
          <a:endParaRPr lang="en-CA" b="1"/>
        </a:p>
      </dgm:t>
    </dgm:pt>
    <dgm:pt modelId="{BE4B2F48-74D0-43BB-B9AF-1C4F1659AE05}" type="sibTrans" cxnId="{EBECEC88-FFA5-421B-BA8E-C55DF131AD10}">
      <dgm:prSet/>
      <dgm:spPr/>
      <dgm:t>
        <a:bodyPr/>
        <a:lstStyle/>
        <a:p>
          <a:endParaRPr lang="en-CA" b="1"/>
        </a:p>
      </dgm:t>
    </dgm:pt>
    <dgm:pt modelId="{AAB57305-248D-498B-A00E-60DE3E45CA6D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CA" sz="2800" b="1" dirty="0" smtClean="0">
              <a:solidFill>
                <a:schemeClr val="tx1"/>
              </a:solidFill>
            </a:rPr>
            <a:t>bar(…) line 44</a:t>
          </a:r>
          <a:endParaRPr lang="en-CA" sz="2800" b="1" dirty="0">
            <a:solidFill>
              <a:schemeClr val="tx1"/>
            </a:solidFill>
          </a:endParaRPr>
        </a:p>
      </dgm:t>
    </dgm:pt>
    <dgm:pt modelId="{5966B55D-F634-4D99-BDB0-F00F8444F3C3}" type="parTrans" cxnId="{47668CE8-FC11-4E97-860C-484A1E0F0FBB}">
      <dgm:prSet/>
      <dgm:spPr/>
      <dgm:t>
        <a:bodyPr/>
        <a:lstStyle/>
        <a:p>
          <a:endParaRPr lang="en-CA" b="1"/>
        </a:p>
      </dgm:t>
    </dgm:pt>
    <dgm:pt modelId="{3DB81B87-03D9-4415-9065-A7FB7282071E}" type="sibTrans" cxnId="{47668CE8-FC11-4E97-860C-484A1E0F0FBB}">
      <dgm:prSet/>
      <dgm:spPr/>
      <dgm:t>
        <a:bodyPr/>
        <a:lstStyle/>
        <a:p>
          <a:endParaRPr lang="en-CA" b="1"/>
        </a:p>
      </dgm:t>
    </dgm:pt>
    <dgm:pt modelId="{7C4D459B-E57F-4011-855A-D10F847EE955}" type="pres">
      <dgm:prSet presAssocID="{02F04D47-4E63-446A-AC44-3C19EB2FE6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5BFD15A-2B73-41D1-8608-3477E0C9A2B3}" type="pres">
      <dgm:prSet presAssocID="{777480FD-F2D4-49A7-BCF0-CF92D33973F6}" presName="composite" presStyleCnt="0"/>
      <dgm:spPr/>
    </dgm:pt>
    <dgm:pt modelId="{02C12462-AC30-4FDC-8471-AE77B54129CB}" type="pres">
      <dgm:prSet presAssocID="{777480FD-F2D4-49A7-BCF0-CF92D33973F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EE7572D-8AFE-4A8B-94DB-F68A116F0BD5}" type="pres">
      <dgm:prSet presAssocID="{777480FD-F2D4-49A7-BCF0-CF92D33973F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2BA78CB-4F5A-41F0-A8D2-54302D53E6A0}" type="pres">
      <dgm:prSet presAssocID="{80E21266-D0C4-44EC-A802-64B4C86A9F1E}" presName="sp" presStyleCnt="0"/>
      <dgm:spPr/>
    </dgm:pt>
    <dgm:pt modelId="{E2A5FE45-0451-4CF7-B476-34882279F87C}" type="pres">
      <dgm:prSet presAssocID="{330858D8-B0D0-403D-84EE-35B56C08F777}" presName="composite" presStyleCnt="0"/>
      <dgm:spPr/>
    </dgm:pt>
    <dgm:pt modelId="{A9F42CFE-8805-46F5-B37D-286D3BC5642F}" type="pres">
      <dgm:prSet presAssocID="{330858D8-B0D0-403D-84EE-35B56C08F77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E542312-1007-47EC-BA9E-F69CA18CAEE2}" type="pres">
      <dgm:prSet presAssocID="{330858D8-B0D0-403D-84EE-35B56C08F77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64B3CC4-1445-48B1-9D60-E1C09BE59F5A}" srcId="{777480FD-F2D4-49A7-BCF0-CF92D33973F6}" destId="{5AB7E13A-9AF8-4769-B007-9483B70836DD}" srcOrd="0" destOrd="0" parTransId="{EE53A4C2-8611-4D9E-B4FF-B77E36024F6C}" sibTransId="{1E1B8AC0-52D7-4B55-BA33-FFDB2C4E267B}"/>
    <dgm:cxn modelId="{925E3F4A-EC86-417A-894C-0C6B98D0AD4F}" type="presOf" srcId="{02F04D47-4E63-446A-AC44-3C19EB2FE65E}" destId="{7C4D459B-E57F-4011-855A-D10F847EE955}" srcOrd="0" destOrd="0" presId="urn:microsoft.com/office/officeart/2005/8/layout/chevron2"/>
    <dgm:cxn modelId="{47668CE8-FC11-4E97-860C-484A1E0F0FBB}" srcId="{330858D8-B0D0-403D-84EE-35B56C08F777}" destId="{AAB57305-248D-498B-A00E-60DE3E45CA6D}" srcOrd="1" destOrd="0" parTransId="{5966B55D-F634-4D99-BDB0-F00F8444F3C3}" sibTransId="{3DB81B87-03D9-4415-9065-A7FB7282071E}"/>
    <dgm:cxn modelId="{6A0F4A27-C850-426D-8D27-174F5CD5C89E}" srcId="{02F04D47-4E63-446A-AC44-3C19EB2FE65E}" destId="{330858D8-B0D0-403D-84EE-35B56C08F777}" srcOrd="1" destOrd="0" parTransId="{30024BC0-F600-42ED-9AEF-7F53A2FDFAB7}" sibTransId="{FDEF7B8E-2ADB-4462-B111-8D870691D7BA}"/>
    <dgm:cxn modelId="{02971524-05EA-46F6-A1CB-130F50ABAAB3}" type="presOf" srcId="{84AF3DE1-727E-4F8A-B260-81506084C231}" destId="{FE542312-1007-47EC-BA9E-F69CA18CAEE2}" srcOrd="0" destOrd="0" presId="urn:microsoft.com/office/officeart/2005/8/layout/chevron2"/>
    <dgm:cxn modelId="{EBECEC88-FFA5-421B-BA8E-C55DF131AD10}" srcId="{330858D8-B0D0-403D-84EE-35B56C08F777}" destId="{84AF3DE1-727E-4F8A-B260-81506084C231}" srcOrd="0" destOrd="0" parTransId="{8ACE091F-E2FD-435D-A108-4E94B541D7EE}" sibTransId="{BE4B2F48-74D0-43BB-B9AF-1C4F1659AE05}"/>
    <dgm:cxn modelId="{FD8A6B89-AA0E-49A5-84B8-D13CD7D500F1}" type="presOf" srcId="{777480FD-F2D4-49A7-BCF0-CF92D33973F6}" destId="{02C12462-AC30-4FDC-8471-AE77B54129CB}" srcOrd="0" destOrd="0" presId="urn:microsoft.com/office/officeart/2005/8/layout/chevron2"/>
    <dgm:cxn modelId="{BB137B9F-2EFF-4B57-B1F9-269289698A50}" type="presOf" srcId="{5AB7E13A-9AF8-4769-B007-9483B70836DD}" destId="{2EE7572D-8AFE-4A8B-94DB-F68A116F0BD5}" srcOrd="0" destOrd="0" presId="urn:microsoft.com/office/officeart/2005/8/layout/chevron2"/>
    <dgm:cxn modelId="{227C181F-1912-47D4-80F1-6231E139CCEB}" type="presOf" srcId="{330858D8-B0D0-403D-84EE-35B56C08F777}" destId="{A9F42CFE-8805-46F5-B37D-286D3BC5642F}" srcOrd="0" destOrd="0" presId="urn:microsoft.com/office/officeart/2005/8/layout/chevron2"/>
    <dgm:cxn modelId="{C535A800-024A-43B2-81D7-C7457115D70F}" type="presOf" srcId="{AAB57305-248D-498B-A00E-60DE3E45CA6D}" destId="{FE542312-1007-47EC-BA9E-F69CA18CAEE2}" srcOrd="0" destOrd="1" presId="urn:microsoft.com/office/officeart/2005/8/layout/chevron2"/>
    <dgm:cxn modelId="{B23D6755-DB2D-4F2E-B89B-A8F3474C1286}" srcId="{02F04D47-4E63-446A-AC44-3C19EB2FE65E}" destId="{777480FD-F2D4-49A7-BCF0-CF92D33973F6}" srcOrd="0" destOrd="0" parTransId="{350004A6-01C6-47B5-9E2B-BF6485510A69}" sibTransId="{80E21266-D0C4-44EC-A802-64B4C86A9F1E}"/>
    <dgm:cxn modelId="{5C732095-E18E-4DF4-850D-B6811B2841DA}" type="presParOf" srcId="{7C4D459B-E57F-4011-855A-D10F847EE955}" destId="{A5BFD15A-2B73-41D1-8608-3477E0C9A2B3}" srcOrd="0" destOrd="0" presId="urn:microsoft.com/office/officeart/2005/8/layout/chevron2"/>
    <dgm:cxn modelId="{182D62FC-40EB-4E26-BEB5-2564BD80638D}" type="presParOf" srcId="{A5BFD15A-2B73-41D1-8608-3477E0C9A2B3}" destId="{02C12462-AC30-4FDC-8471-AE77B54129CB}" srcOrd="0" destOrd="0" presId="urn:microsoft.com/office/officeart/2005/8/layout/chevron2"/>
    <dgm:cxn modelId="{D9D89CE1-73D7-496C-8ADF-1909AAEB8035}" type="presParOf" srcId="{A5BFD15A-2B73-41D1-8608-3477E0C9A2B3}" destId="{2EE7572D-8AFE-4A8B-94DB-F68A116F0BD5}" srcOrd="1" destOrd="0" presId="urn:microsoft.com/office/officeart/2005/8/layout/chevron2"/>
    <dgm:cxn modelId="{34597612-A87B-4B88-9BA7-F319E691E693}" type="presParOf" srcId="{7C4D459B-E57F-4011-855A-D10F847EE955}" destId="{82BA78CB-4F5A-41F0-A8D2-54302D53E6A0}" srcOrd="1" destOrd="0" presId="urn:microsoft.com/office/officeart/2005/8/layout/chevron2"/>
    <dgm:cxn modelId="{1C95310B-C28C-4954-B693-31C9CDC9B49A}" type="presParOf" srcId="{7C4D459B-E57F-4011-855A-D10F847EE955}" destId="{E2A5FE45-0451-4CF7-B476-34882279F87C}" srcOrd="2" destOrd="0" presId="urn:microsoft.com/office/officeart/2005/8/layout/chevron2"/>
    <dgm:cxn modelId="{85D17F5A-8F14-4CAA-A411-01A51F04F97D}" type="presParOf" srcId="{E2A5FE45-0451-4CF7-B476-34882279F87C}" destId="{A9F42CFE-8805-46F5-B37D-286D3BC5642F}" srcOrd="0" destOrd="0" presId="urn:microsoft.com/office/officeart/2005/8/layout/chevron2"/>
    <dgm:cxn modelId="{714E81B2-BB75-4016-A366-31F2573EA2D1}" type="presParOf" srcId="{E2A5FE45-0451-4CF7-B476-34882279F87C}" destId="{FE542312-1007-47EC-BA9E-F69CA18CAEE2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1FA4A-9D21-4B0A-9EE3-4801FD402532}" type="datetimeFigureOut">
              <a:rPr lang="en-US" smtClean="0"/>
              <a:pPr/>
              <a:t>11/13/2008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B13F0-FD5F-46D0-B8E7-EA1EDE09CC4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2494FD8-C90C-4BD1-85FF-3EC64554C723}" type="datetimeFigureOut">
              <a:rPr lang="en-US" smtClean="0"/>
              <a:pPr/>
              <a:t>11/13/2008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97E27E98-08A1-4EC9-BEEE-10E80F7BC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8600" y="3337560"/>
            <a:ext cx="6480048" cy="2377440"/>
          </a:xfrm>
        </p:spPr>
        <p:txBody>
          <a:bodyPr rIns="45720" anchor="t"/>
          <a:lstStyle>
            <a:lvl1pPr algn="r">
              <a:defRPr sz="4000">
                <a:effectLst>
                  <a:outerShdw blurRad="50800" dist="38100" dir="5400000" algn="tl" rotWithShape="0">
                    <a:srgbClr val="000000">
                      <a:alpha val="4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25552" y="1587016"/>
            <a:ext cx="6480048" cy="1752600"/>
          </a:xfrm>
        </p:spPr>
        <p:txBody>
          <a:bodyPr tIns="0" rIns="45720" bIns="0" anchor="b"/>
          <a:lstStyle>
            <a:lvl1pPr marL="0" indent="0" algn="r">
              <a:buNone/>
              <a:defRPr sz="2300">
                <a:solidFill>
                  <a:schemeClr val="accent1">
                    <a:tint val="100000"/>
                    <a:satMod val="180000"/>
                  </a:schemeClr>
                </a:solidFill>
                <a:effectLst>
                  <a:outerShdw blurRad="50800" dist="38100" dir="54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809DA584-46BA-4741-86BD-C399764242A2}" type="datetime8">
              <a:rPr lang="en-US" sz="1100" b="1" smtClean="0"/>
              <a:pPr/>
              <a:t>11/13/2008 2:47 PM</a:t>
            </a:fld>
            <a:endParaRPr lang="en-US" sz="1000" b="1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1"/>
            </a:lvl1pPr>
          </a:lstStyle>
          <a:p>
            <a:pPr algn="ctr"/>
            <a:endParaRPr lang="en-US" sz="1100" b="1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584-46BA-4741-86BD-C399764242A2}" type="datetime8">
              <a:rPr lang="en-US" smtClean="0"/>
              <a:pPr/>
              <a:t>11/13/2008 2:47 PM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1ACA1A9-5D0D-4912-8B92-F352DF3654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971675"/>
          </a:xfrm>
        </p:spPr>
        <p:txBody>
          <a:bodyPr tIns="0" bIns="0" anchor="t"/>
          <a:lstStyle>
            <a:lvl1pPr algn="r">
              <a:buNone/>
              <a:defRPr sz="42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14600"/>
            <a:ext cx="6629400" cy="1066688"/>
          </a:xfrm>
        </p:spPr>
        <p:txBody>
          <a:bodyPr lIns="45720" tIns="0" rIns="45720" bIns="0" anchor="b"/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584-46BA-4741-86BD-C399764242A2}" type="datetime8">
              <a:rPr lang="en-US" smtClean="0"/>
              <a:pPr/>
              <a:t>11/13/2008 2:47 PM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anchor="ctr"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584-46BA-4741-86BD-C399764242A2}" type="datetime8">
              <a:rPr lang="en-US" smtClean="0"/>
              <a:pPr/>
              <a:t>11/13/2008 2:47 PM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639762"/>
          </a:xfrm>
        </p:spPr>
        <p:txBody>
          <a:bodyPr anchor="t"/>
          <a:lstStyle>
            <a:lvl1pPr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5486400"/>
            <a:ext cx="4041775" cy="639762"/>
          </a:xfrm>
        </p:spPr>
        <p:txBody>
          <a:bodyPr anchor="t"/>
          <a:lstStyle>
            <a:lvl1pPr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584-46BA-4741-86BD-C399764242A2}" type="datetime8">
              <a:rPr lang="en-US" smtClean="0"/>
              <a:pPr/>
              <a:t>11/13/2008 2:47 PM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584-46BA-4741-86BD-C399764242A2}" type="datetime8">
              <a:rPr lang="en-US" smtClean="0"/>
              <a:pPr/>
              <a:t>11/13/2008 2:47 PM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8229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584-46BA-4741-86BD-C399764242A2}" type="datetime8">
              <a:rPr lang="en-US" smtClean="0"/>
              <a:pPr/>
              <a:t>11/13/2008 2:47 PM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456"/>
            <a:ext cx="3200400" cy="903288"/>
          </a:xfrm>
        </p:spPr>
        <p:txBody>
          <a:bodyPr anchor="b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8648" y="1447800"/>
            <a:ext cx="4206240" cy="4206240"/>
          </a:xfrm>
          <a:prstGeom prst="ellipse">
            <a:avLst/>
          </a:prstGeom>
          <a:solidFill>
            <a:schemeClr val="bg2">
              <a:shade val="50000"/>
            </a:schemeClr>
          </a:solidFill>
          <a:ln w="9525" cap="flat">
            <a:solidFill>
              <a:schemeClr val="accent1"/>
            </a:solidFill>
            <a:miter lim="800000"/>
          </a:ln>
          <a:effectLst/>
        </p:spPr>
        <p:txBody>
          <a:bodyPr/>
          <a:lstStyle>
            <a:lvl1pPr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2133600" cy="4800600"/>
          </a:xfrm>
        </p:spPr>
        <p:txBody>
          <a:bodyPr lIns="45720" rIns="45720"/>
          <a:lstStyle>
            <a:lvl1pPr marL="0" indent="0">
              <a:buFontTx/>
              <a:buNone/>
              <a:defRPr sz="14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584-46BA-4741-86BD-C399764242A2}" type="datetime8">
              <a:rPr lang="en-US" smtClean="0"/>
              <a:pPr/>
              <a:t>11/13/2008 2:47 PM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6" name="Shape 15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914" y="9"/>
              </a:cxn>
              <a:cxn ang="0">
                <a:pos x="1914" y="4329"/>
              </a:cxn>
              <a:cxn ang="0">
                <a:pos x="204" y="4327"/>
              </a:cxn>
              <a:cxn ang="0">
                <a:pos x="0" y="0"/>
              </a:cxn>
              <a:cxn ang="0">
                <a:pos x="1914" y="9"/>
              </a:cxn>
            </a:cxnLst>
            <a:rect l="0" t="0" r="0" b="0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320" y="1782"/>
                  <a:pt x="0" y="0"/>
                </a:cubicBezTo>
                <a:lnTo>
                  <a:pt x="1914" y="9"/>
                </a:lnTo>
                <a:close/>
              </a:path>
            </a:pathLst>
          </a:custGeom>
          <a:noFill/>
        </p:spPr>
        <p:txBody>
          <a:bodyPr vert="horz" lIns="0" tIns="0" rIns="0" bIns="0" anchor="b"/>
          <a:lstStyle/>
          <a:p>
            <a:pPr marL="0" algn="r" defTabSz="914400" rtl="0" eaLnBrk="1" latinLnBrk="0" hangingPunct="1"/>
            <a:endParaRPr lang="en-US" sz="1400" b="1" kern="1200" dirty="0">
              <a:solidFill>
                <a:schemeClr val="tx2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r>
              <a:rPr lang="en-US" dirty="0" smtClean="0"/>
              <a:t>Ninth level	</a:t>
            </a:r>
          </a:p>
          <a:p>
            <a:pPr lvl="6"/>
            <a:endParaRPr lang="en-US" dirty="0" smtClean="0"/>
          </a:p>
          <a:p>
            <a:pPr lvl="6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>
              <a:defRPr sz="1400" b="1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9DA584-46BA-4741-86BD-C399764242A2}" type="datetime8">
              <a:rPr lang="en-US" sz="1400" b="1" smtClean="0"/>
              <a:pPr/>
              <a:t>11/13/2008 2:47 PM</a:t>
            </a:fld>
            <a:endParaRPr lang="en-US" sz="1400" b="1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>
              <a:defRPr sz="1400" b="1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endParaRPr lang="en-US" sz="1400" b="1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422064"/>
            <a:ext cx="762000" cy="36512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algn="r">
              <a:defRPr sz="1800" b="1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ACA1A9-5D0D-4912-8B92-F352DF3654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latinLnBrk="0">
        <a:spcBef>
          <a:spcPct val="0"/>
        </a:spcBef>
        <a:buNone/>
        <a:defRPr lang="en-US" sz="4000" b="1" kern="1200" dirty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60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420624" indent="-384048" algn="l" rtl="0" latinLnBrk="0">
        <a:spcBef>
          <a:spcPct val="20000"/>
        </a:spcBef>
        <a:buClr>
          <a:schemeClr val="accent1"/>
        </a:buClr>
        <a:buSzPct val="80000"/>
        <a:buFont typeface="Wingdings 2"/>
        <a:buChar char=""/>
        <a:defRPr lang="en-US" sz="3000" b="1" kern="1200" dirty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1pPr>
      <a:lvl2pPr marL="722376" indent="-274320" algn="l" rtl="0" latinLnBrk="0">
        <a:spcBef>
          <a:spcPct val="20000"/>
        </a:spcBef>
        <a:buClr>
          <a:schemeClr val="accent1"/>
        </a:buClr>
        <a:buSzPct val="90000"/>
        <a:buFont typeface="Wingdings 2"/>
        <a:buChar char=""/>
        <a:defRPr lang="en-US" sz="26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2pPr>
      <a:lvl3pPr marL="1005840" indent="-256032" algn="l" rtl="0" latinLnBrk="0">
        <a:spcBef>
          <a:spcPct val="20000"/>
        </a:spcBef>
        <a:buClr>
          <a:schemeClr val="accent2"/>
        </a:buClr>
        <a:buSzPct val="85000"/>
        <a:buFont typeface="Arial"/>
        <a:buChar char="○"/>
        <a:defRPr lang="en-US" sz="24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3pPr>
      <a:lvl4pPr marL="1280160" indent="-237744" algn="l" rtl="0" latinLnBrk="0">
        <a:spcBef>
          <a:spcPct val="20000"/>
        </a:spcBef>
        <a:buClr>
          <a:schemeClr val="accent3"/>
        </a:buClr>
        <a:buSzPct val="90000"/>
        <a:buFont typeface="Wingdings 2"/>
        <a:buChar char=""/>
        <a:defRPr lang="en-US" sz="20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4pPr>
      <a:lvl5pPr marL="1490472" indent="-182880" algn="l" rtl="0" latinLnBrk="0">
        <a:spcBef>
          <a:spcPct val="20000"/>
        </a:spcBef>
        <a:buClr>
          <a:schemeClr val="accent4"/>
        </a:buClr>
        <a:buSzPct val="100000"/>
        <a:buFont typeface="Arial"/>
        <a:buChar char="-"/>
        <a:defRPr lang="en-US" sz="20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5pPr>
      <a:lvl6pPr marL="1700784" indent="-182880" algn="l" rtl="0" latinLnBrk="0">
        <a:spcBef>
          <a:spcPct val="20000"/>
        </a:spcBef>
        <a:buClr>
          <a:schemeClr val="accent5"/>
        </a:buClr>
        <a:buFont typeface="Arial"/>
        <a:buChar char="-"/>
        <a:defRPr lang="en-US" sz="2000" b="1" kern="1200" baseline="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6pPr>
      <a:lvl7pPr marL="1920240" indent="-182880" algn="l" rtl="0" latinLnBrk="0">
        <a:spcBef>
          <a:spcPct val="20000"/>
        </a:spcBef>
        <a:buClr>
          <a:schemeClr val="accent6"/>
        </a:buClr>
        <a:buSzPct val="100000"/>
        <a:buFont typeface="Arial"/>
        <a:buChar char="▪"/>
        <a:defRPr lang="en-US" sz="1800" b="1" kern="1200" baseline="0" dirty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7pPr>
      <a:lvl8pPr marL="2139696" indent="-182880" algn="l" rtl="0" latinLnBrk="0">
        <a:spcBef>
          <a:spcPct val="20000"/>
        </a:spcBef>
        <a:buClr>
          <a:schemeClr val="accent6"/>
        </a:buClr>
        <a:buFont typeface="Arial"/>
        <a:buChar char="▪"/>
        <a:defRPr lang="en-US" sz="16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8pPr>
      <a:lvl9pPr marL="2331720" indent="-182880" algn="l" rtl="0" latinLnBrk="0">
        <a:spcBef>
          <a:spcPct val="20000"/>
        </a:spcBef>
        <a:buClr>
          <a:schemeClr val="accent6"/>
        </a:buClr>
        <a:buFont typeface="Arial"/>
        <a:buChar char="▪"/>
        <a:defRPr lang="en-US" sz="16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3.xml"/><Relationship Id="rId5" Type="http://schemas.openxmlformats.org/officeDocument/2006/relationships/diagramData" Target="../diagrams/data2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1.png"/><Relationship Id="rId9" Type="http://schemas.openxmlformats.org/officeDocument/2006/relationships/diagramData" Target="../diagrams/data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Data" Target="../diagrams/data6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4.xml"/><Relationship Id="rId12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6" Type="http://schemas.openxmlformats.org/officeDocument/2006/relationships/diagramColors" Target="../diagrams/colors6.xml"/><Relationship Id="rId1" Type="http://schemas.openxmlformats.org/officeDocument/2006/relationships/tags" Target="../tags/tag3.xml"/><Relationship Id="rId6" Type="http://schemas.openxmlformats.org/officeDocument/2006/relationships/diagramLayout" Target="../diagrams/layout4.xml"/><Relationship Id="rId11" Type="http://schemas.openxmlformats.org/officeDocument/2006/relationships/diagramQuickStyle" Target="../diagrams/quickStyle5.xml"/><Relationship Id="rId5" Type="http://schemas.openxmlformats.org/officeDocument/2006/relationships/diagramData" Target="../diagrams/data4.xml"/><Relationship Id="rId15" Type="http://schemas.openxmlformats.org/officeDocument/2006/relationships/diagramQuickStyle" Target="../diagrams/quickStyle6.xml"/><Relationship Id="rId10" Type="http://schemas.openxmlformats.org/officeDocument/2006/relationships/diagramLayout" Target="../diagrams/layout5.xml"/><Relationship Id="rId4" Type="http://schemas.openxmlformats.org/officeDocument/2006/relationships/image" Target="../media/image1.png"/><Relationship Id="rId9" Type="http://schemas.openxmlformats.org/officeDocument/2006/relationships/diagramData" Target="../diagrams/data5.xml"/><Relationship Id="rId1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-117965" y="3336925"/>
            <a:ext cx="6480175" cy="2378075"/>
          </a:xfrm>
        </p:spPr>
        <p:txBody>
          <a:bodyPr>
            <a:noAutofit/>
          </a:bodyPr>
          <a:lstStyle/>
          <a:p>
            <a:r>
              <a:rPr sz="4000" smtClean="0"/>
              <a:t>Finding Programming Errors Earlier by Evaluating Runtime Monitors Ahead-of-Time</a:t>
            </a:r>
            <a:endParaRPr sz="40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33530" y="1643050"/>
          <a:ext cx="7286676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/>
                <a:gridCol w="2643206"/>
              </a:tblGrid>
              <a:tr h="50006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n w="12700">
                            <a:solidFill>
                              <a:srgbClr val="6EA0B0">
                                <a:shade val="2500"/>
                                <a:alpha val="6500"/>
                              </a:srgb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</a:rPr>
                        <a:t>McGill University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400" b="1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 Eric </a:t>
                      </a:r>
                      <a:r>
                        <a:rPr lang="en-US" sz="2400" b="1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Bodden</a:t>
                      </a:r>
                      <a:endParaRPr lang="en-US" sz="2400" b="1" dirty="0" smtClean="0">
                        <a:ln w="12700">
                          <a:solidFill>
                            <a:srgbClr val="6EA0B0">
                              <a:shade val="2500"/>
                              <a:alpha val="6500"/>
                            </a:srgbClr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54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n w="12700">
                            <a:solidFill>
                              <a:srgbClr val="6EA0B0">
                                <a:shade val="2500"/>
                                <a:alpha val="6500"/>
                              </a:srgb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</a:rPr>
                        <a:t>University of Waterloo</a:t>
                      </a:r>
                      <a:endParaRPr lang="en-US" sz="20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 w="12700">
                            <a:solidFill>
                              <a:srgbClr val="6EA0B0">
                                <a:shade val="2500"/>
                                <a:alpha val="6500"/>
                              </a:srgb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</a:rPr>
                        <a:t>  Patrick Lam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n w="12700">
                            <a:solidFill>
                              <a:srgbClr val="6EA0B0">
                                <a:shade val="2500"/>
                                <a:alpha val="6500"/>
                              </a:srgb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</a:rPr>
                        <a:t>McGill University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 w="12700">
                            <a:solidFill>
                              <a:srgbClr val="6EA0B0">
                                <a:shade val="2500"/>
                                <a:alpha val="6500"/>
                              </a:srgb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</a:rPr>
                        <a:t>  Laurie </a:t>
                      </a:r>
                      <a:r>
                        <a:rPr lang="en-US" sz="2400" b="1" dirty="0" err="1" smtClean="0">
                          <a:ln w="12700">
                            <a:solidFill>
                              <a:srgbClr val="6EA0B0">
                                <a:shade val="2500"/>
                                <a:alpha val="6500"/>
                              </a:srgb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</a:rPr>
                        <a:t>Hendren</a:t>
                      </a:r>
                      <a:endParaRPr lang="en-US" sz="2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8859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mtClean="0"/>
              <a:t>Tracematch </a:t>
            </a:r>
            <a:r>
              <a:rPr i="1" smtClean="0"/>
              <a:t>HasNext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00634"/>
          </a:xfrm>
        </p:spPr>
        <p:txBody>
          <a:bodyPr>
            <a:noAutofit/>
          </a:bodyPr>
          <a:lstStyle/>
          <a:p>
            <a:pPr lvl="0">
              <a:buNone/>
              <a:defRPr/>
            </a:pPr>
            <a:r>
              <a:rPr lang="en-CA" sz="220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tracematch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0">
              <a:buNone/>
              <a:defRPr/>
            </a:pP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0034" y="5929330"/>
            <a:ext cx="4747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Allan </a:t>
            </a:r>
            <a:r>
              <a:rPr lang="en-US" sz="32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et al.</a:t>
            </a:r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, OOPSLA 05</a:t>
            </a:r>
            <a:endParaRPr lang="en-US" sz="4000" dirty="0"/>
          </a:p>
        </p:txBody>
      </p:sp>
    </p:spTree>
  </p:cSld>
  <p:clrMapOvr>
    <a:masterClrMapping/>
  </p:clrMapOvr>
  <p:transition advTm="10469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mtClean="0"/>
              <a:t>Tracematch </a:t>
            </a:r>
            <a:r>
              <a:rPr i="1" smtClean="0"/>
              <a:t>HasNext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00634"/>
          </a:xfrm>
        </p:spPr>
        <p:txBody>
          <a:bodyPr>
            <a:noAutofit/>
          </a:bodyPr>
          <a:lstStyle/>
          <a:p>
            <a:pPr lvl="0">
              <a:buNone/>
              <a:defRPr/>
            </a:pPr>
            <a:r>
              <a:rPr lang="en-CA" sz="220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tracematch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sym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after returning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call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(* 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Iterator.hasNext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()) &amp;&amp; 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target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CA" sz="2200" dirty="0" smtClean="0">
                <a:latin typeface="Courier New" pitchFamily="49" charset="0"/>
                <a:cs typeface="Courier New" pitchFamily="49" charset="0"/>
              </a:rPr>
            </a:b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sym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 next 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after returning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call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(* 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Iterator.next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()) &amp;&amp; 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target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CA" sz="2200" dirty="0" smtClean="0">
                <a:latin typeface="Courier New" pitchFamily="49" charset="0"/>
                <a:cs typeface="Courier New" pitchFamily="49" charset="0"/>
              </a:rPr>
            </a:b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CA" sz="2200" dirty="0" smtClean="0">
                <a:latin typeface="Courier New" pitchFamily="49" charset="0"/>
                <a:cs typeface="Courier New" pitchFamily="49" charset="0"/>
              </a:rPr>
            </a:b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0034" y="5929330"/>
            <a:ext cx="4747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Allan </a:t>
            </a:r>
            <a:r>
              <a:rPr lang="en-US" sz="32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et al.</a:t>
            </a:r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, OOPSLA 05</a:t>
            </a:r>
            <a:endParaRPr lang="en-US" sz="4000" dirty="0"/>
          </a:p>
        </p:txBody>
      </p:sp>
    </p:spTree>
  </p:cSld>
  <p:clrMapOvr>
    <a:masterClrMapping/>
  </p:clrMapOvr>
  <p:transition advTm="15031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mtClean="0"/>
              <a:t>Tracematch </a:t>
            </a:r>
            <a:r>
              <a:rPr i="1" smtClean="0"/>
              <a:t>HasNext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00634"/>
          </a:xfrm>
        </p:spPr>
        <p:txBody>
          <a:bodyPr>
            <a:noAutofit/>
          </a:bodyPr>
          <a:lstStyle/>
          <a:p>
            <a:pPr lvl="0">
              <a:buNone/>
              <a:defRPr/>
            </a:pPr>
            <a:r>
              <a:rPr lang="en-CA" sz="220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tracematch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sym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after returning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call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(* 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Iterator.hasNext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()) &amp;&amp; 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target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CA" sz="2200" dirty="0" smtClean="0">
                <a:latin typeface="Courier New" pitchFamily="49" charset="0"/>
                <a:cs typeface="Courier New" pitchFamily="49" charset="0"/>
              </a:rPr>
            </a:b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sym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 next 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after returning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call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(* 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Iterator.next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()) &amp;&amp; 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target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CA" sz="2200" dirty="0" smtClean="0">
                <a:latin typeface="Courier New" pitchFamily="49" charset="0"/>
                <a:cs typeface="Courier New" pitchFamily="49" charset="0"/>
              </a:rPr>
            </a:b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next 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next</a:t>
            </a: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0034" y="5929330"/>
            <a:ext cx="4747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Allan </a:t>
            </a:r>
            <a:r>
              <a:rPr lang="en-US" sz="32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et al.</a:t>
            </a:r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, OOPSLA 05</a:t>
            </a:r>
            <a:endParaRPr lang="en-US" sz="4000" dirty="0"/>
          </a:p>
        </p:txBody>
      </p:sp>
    </p:spTree>
  </p:cSld>
  <p:clrMapOvr>
    <a:masterClrMapping/>
  </p:clrMapOvr>
  <p:transition advTm="11891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mtClean="0"/>
              <a:t>Tracematch </a:t>
            </a:r>
            <a:r>
              <a:rPr i="1" smtClean="0"/>
              <a:t>HasNext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00634"/>
          </a:xfrm>
        </p:spPr>
        <p:txBody>
          <a:bodyPr>
            <a:noAutofit/>
          </a:bodyPr>
          <a:lstStyle/>
          <a:p>
            <a:pPr lvl="0">
              <a:buNone/>
              <a:defRPr/>
            </a:pPr>
            <a:r>
              <a:rPr lang="en-CA" sz="220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tracematch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sym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after returning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call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(* 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Iterator.hasNext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()) &amp;&amp; 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target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CA" sz="2200" dirty="0" smtClean="0">
                <a:latin typeface="Courier New" pitchFamily="49" charset="0"/>
                <a:cs typeface="Courier New" pitchFamily="49" charset="0"/>
              </a:rPr>
            </a:b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sym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 next 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after returning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call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(* 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Iterator.next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()) &amp;&amp; </a:t>
            </a:r>
            <a:r>
              <a:rPr lang="en-CA" sz="22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target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200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CA" sz="2200" dirty="0" smtClean="0">
                <a:latin typeface="Courier New" pitchFamily="49" charset="0"/>
                <a:cs typeface="Courier New" pitchFamily="49" charset="0"/>
              </a:rPr>
            </a:b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next 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next</a:t>
            </a:r>
            <a:endParaRPr lang="en-CA" sz="22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2200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(</a:t>
            </a:r>
            <a:br>
              <a:rPr lang="en-CA" sz="2200" dirty="0" smtClean="0">
                <a:latin typeface="Courier New" pitchFamily="49" charset="0"/>
                <a:cs typeface="Courier New" pitchFamily="49" charset="0"/>
              </a:rPr>
            </a:b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	“Called ‘next’ twice on”+</a:t>
            </a:r>
            <a:r>
              <a:rPr lang="en-CA" sz="2200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+“!”);</a:t>
            </a: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lvl="0">
              <a:buNone/>
              <a:defRPr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0034" y="5929330"/>
            <a:ext cx="4747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Allan </a:t>
            </a:r>
            <a:r>
              <a:rPr lang="en-US" sz="32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et al.</a:t>
            </a:r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, OOPSLA 05</a:t>
            </a:r>
            <a:endParaRPr lang="en-US" sz="4000" dirty="0"/>
          </a:p>
        </p:txBody>
      </p:sp>
    </p:spTree>
  </p:cSld>
  <p:clrMapOvr>
    <a:masterClrMapping/>
  </p:clrMapOvr>
  <p:transition advTm="16593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6859" y="1509740"/>
            <a:ext cx="633400" cy="633400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otched Right Arrow 2"/>
          <p:cNvSpPr/>
          <p:nvPr/>
        </p:nvSpPr>
        <p:spPr>
          <a:xfrm>
            <a:off x="2390919" y="1559593"/>
            <a:ext cx="1401139" cy="533697"/>
          </a:xfrm>
          <a:prstGeom prst="notchedRightArrow">
            <a:avLst>
              <a:gd name="adj1" fmla="val 16672"/>
              <a:gd name="adj2" fmla="val 66670"/>
            </a:avLst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52717" y="1509740"/>
            <a:ext cx="633400" cy="633400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>
            <a:off x="5346776" y="1559593"/>
            <a:ext cx="1401139" cy="533697"/>
          </a:xfrm>
          <a:prstGeom prst="notchedRightArrow">
            <a:avLst>
              <a:gd name="adj1" fmla="val 16672"/>
              <a:gd name="adj2" fmla="val 66670"/>
            </a:avLst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08580" y="1509740"/>
            <a:ext cx="633400" cy="633400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8429" y="954024"/>
            <a:ext cx="142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next</a:t>
            </a:r>
            <a:endParaRPr lang="en-US" sz="28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6EA0B0">
                  <a:tint val="3000"/>
                  <a:alpha val="95000"/>
                </a:srgb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954024"/>
            <a:ext cx="142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next</a:t>
            </a:r>
            <a:endParaRPr lang="en-US" sz="28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6EA0B0">
                  <a:tint val="3000"/>
                  <a:alpha val="95000"/>
                </a:srgb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3680302"/>
            <a:ext cx="3643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i1.next();</a:t>
            </a:r>
          </a:p>
          <a:p>
            <a:pPr algn="ctr"/>
            <a:endParaRPr lang="en-US" sz="28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i1.hasNext();</a:t>
            </a:r>
          </a:p>
          <a:p>
            <a:pPr algn="ctr"/>
            <a:endParaRPr lang="en-US" sz="28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i1.next();</a:t>
            </a:r>
          </a:p>
          <a:p>
            <a:pPr algn="ctr"/>
            <a:endParaRPr lang="en-US" sz="28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i1.next();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14612" y="3643314"/>
            <a:ext cx="3643338" cy="5715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1172761" y="2286016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true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53042" y="2286016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false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90878" y="2286016"/>
            <a:ext cx="2525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i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 = o(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i1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43754" y="2286016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false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7388" y="2262862"/>
            <a:ext cx="2139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i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 = o(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i1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)</a:t>
            </a: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6422064"/>
            <a:ext cx="762000" cy="365125"/>
          </a:xfrm>
        </p:spPr>
        <p:txBody>
          <a:bodyPr/>
          <a:lstStyle/>
          <a:p>
            <a:fld id="{E1ACA1A9-5D0D-4912-8B92-F352DF36540E}" type="slidenum">
              <a:rPr lang="en-CA" smtClean="0"/>
              <a:pPr/>
              <a:t>14</a:t>
            </a:fld>
            <a:endParaRPr lang="en-CA" dirty="0"/>
          </a:p>
        </p:txBody>
      </p:sp>
      <p:grpSp>
        <p:nvGrpSpPr>
          <p:cNvPr id="27" name="Group 26"/>
          <p:cNvGrpSpPr/>
          <p:nvPr/>
        </p:nvGrpSpPr>
        <p:grpSpPr>
          <a:xfrm>
            <a:off x="428596" y="3571900"/>
            <a:ext cx="8143932" cy="3429000"/>
            <a:chOff x="428596" y="3429000"/>
            <a:chExt cx="8143932" cy="3429000"/>
          </a:xfrm>
        </p:grpSpPr>
        <p:sp>
          <p:nvSpPr>
            <p:cNvPr id="25" name="Rectangle 24"/>
            <p:cNvSpPr/>
            <p:nvPr/>
          </p:nvSpPr>
          <p:spPr>
            <a:xfrm>
              <a:off x="428596" y="3429000"/>
              <a:ext cx="7929618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2910" y="3714752"/>
              <a:ext cx="7929618" cy="1988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20624" lvl="0" indent="-384048">
                <a:spcBef>
                  <a:spcPct val="20000"/>
                </a:spcBef>
                <a:buClr>
                  <a:srgbClr val="6EA0B0"/>
                </a:buClr>
                <a:buSzPct val="80000"/>
                <a:defRPr/>
              </a:pPr>
              <a:r>
                <a:rPr lang="en-CA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3000"/>
                      <a:alpha val="95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{</a:t>
              </a:r>
            </a:p>
            <a:p>
              <a:pPr marL="420624" indent="-384048">
                <a:spcBef>
                  <a:spcPct val="20000"/>
                </a:spcBef>
                <a:buClr>
                  <a:srgbClr val="6EA0B0"/>
                </a:buClr>
                <a:buSzPct val="80000"/>
                <a:defRPr/>
              </a:pPr>
              <a:r>
                <a:rPr lang="en-CA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3000"/>
                      <a:alpha val="95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		</a:t>
              </a:r>
              <a:r>
                <a:rPr lang="en-CA" sz="2800" b="1" dirty="0" err="1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3000"/>
                      <a:alpha val="95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System.out.println</a:t>
              </a:r>
              <a:r>
                <a:rPr lang="en-CA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3000"/>
                      <a:alpha val="95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(</a:t>
              </a:r>
              <a:br>
                <a:rPr lang="en-CA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3000"/>
                      <a:alpha val="95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</a:br>
              <a:r>
                <a:rPr lang="en-CA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3000"/>
                      <a:alpha val="95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	“Called ‘next’ twice on”+</a:t>
              </a:r>
              <a:r>
                <a:rPr lang="en-CA" sz="2800" b="1" dirty="0" err="1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CA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3000"/>
                      <a:alpha val="95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+“!”);</a:t>
              </a:r>
            </a:p>
            <a:p>
              <a:pPr marL="420624" lvl="0" indent="-384048">
                <a:spcBef>
                  <a:spcPct val="20000"/>
                </a:spcBef>
                <a:buClr>
                  <a:srgbClr val="6EA0B0"/>
                </a:buClr>
                <a:buSzPct val="80000"/>
                <a:defRPr/>
              </a:pPr>
              <a:r>
                <a:rPr lang="en-CA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3000"/>
                      <a:alpha val="95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}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647388" y="2286016"/>
            <a:ext cx="2139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i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 = o(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i1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)</a:t>
            </a:r>
          </a:p>
        </p:txBody>
      </p:sp>
      <p:sp>
        <p:nvSpPr>
          <p:cNvPr id="21" name="Curved Down Arrow 20"/>
          <p:cNvSpPr/>
          <p:nvPr/>
        </p:nvSpPr>
        <p:spPr>
          <a:xfrm>
            <a:off x="1214414" y="714380"/>
            <a:ext cx="928694" cy="571504"/>
          </a:xfrm>
          <a:prstGeom prst="curvedDownArrow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5720" y="19116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next, </a:t>
            </a:r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hasNext</a:t>
            </a:r>
            <a:endParaRPr lang="en-US" sz="28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6EA0B0">
                  <a:tint val="3000"/>
                  <a:alpha val="95000"/>
                </a:srgb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cs typeface="Courier New" pitchFamily="49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28662" y="2285992"/>
            <a:ext cx="7358114" cy="5715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60654" y="2357430"/>
            <a:ext cx="2525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i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 = o(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i1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advTm="9146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4 0.00232 L 0.0026 0.00232 " pathEditMode="fixed" rAng="0" ptsTypes="AA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69 L 3.05556E-6 0.12731 " pathEditMode="fixed" rAng="0" ptsTypes="AA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12731 L 3.05556E-6 0.25324 " pathEditMode="fixed" rAng="0" ptsTypes="AA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5.55556E-6 L 0.00208 -5.55556E-6 " pathEditMode="fixed" rAng="0" ptsTypes="AA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25324 L 3.05556E-6 0.36875 " pathEditMode="fixed" rAng="0" ptsTypes="AA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4 0.00579 L -0.01319 0.00579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72 -0.00787 L 0.01128 -0.00787 " pathEditMode="fixed" rAng="0" ptsTypes="AA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07083 0.36759 " pathEditMode="fixed" rAng="0" ptsTypes="AA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3" grpId="0"/>
      <p:bldP spid="13" grpId="1"/>
      <p:bldP spid="13" grpId="2"/>
      <p:bldP spid="19" grpId="0"/>
      <p:bldP spid="19" grpId="1"/>
      <p:bldP spid="19" grpId="2"/>
      <p:bldP spid="19" grpId="3"/>
      <p:bldP spid="19" grpId="4"/>
      <p:bldP spid="14" grpId="0"/>
      <p:bldP spid="22" grpId="0"/>
      <p:bldP spid="22" grpId="1"/>
      <p:bldP spid="28" grpId="0"/>
      <p:bldP spid="28" grpId="1"/>
      <p:bldP spid="28" grpId="2"/>
      <p:bldP spid="31" grpId="0" animBg="1"/>
      <p:bldP spid="31" grpId="1" animBg="1"/>
      <p:bldP spid="26" grpId="3"/>
      <p:bldP spid="26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938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357422" y="2500306"/>
          <a:ext cx="442915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928662" y="129235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Novel static program analyses</a:t>
            </a:r>
            <a:endParaRPr lang="en-CA" sz="1400" dirty="0">
              <a:solidFill>
                <a:srgbClr val="00FF99"/>
              </a:solidFill>
            </a:endParaRPr>
          </a:p>
        </p:txBody>
      </p:sp>
    </p:spTree>
  </p:cSld>
  <p:clrMapOvr>
    <a:masterClrMapping/>
  </p:clrMapOvr>
  <p:transition advTm="12875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Trade-off: Speed vs. Precision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643042" y="3214687"/>
            <a:ext cx="6400816" cy="2257427"/>
          </a:xfrm>
          <a:prstGeom prst="rect">
            <a:avLst/>
          </a:prstGeom>
          <a:ln w="28575">
            <a:solidFill>
              <a:srgbClr val="FFC000"/>
            </a:solidFill>
            <a:prstDash val="sysDash"/>
          </a:ln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 </a:t>
            </a: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foo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Iterator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{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142976" y="1826447"/>
            <a:ext cx="2133616" cy="919170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29124" y="1500175"/>
            <a:ext cx="2357454" cy="1285884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16" name="Straight Arrow Connector 15"/>
          <p:cNvCxnSpPr>
            <a:stCxn id="4" idx="1"/>
            <a:endCxn id="5" idx="2"/>
          </p:cNvCxnSpPr>
          <p:nvPr/>
        </p:nvCxnSpPr>
        <p:spPr>
          <a:xfrm rot="10800000" flipH="1">
            <a:off x="1643042" y="2745617"/>
            <a:ext cx="566742" cy="1597784"/>
          </a:xfrm>
          <a:prstGeom prst="bentConnector4">
            <a:avLst>
              <a:gd name="adj1" fmla="val -40336"/>
              <a:gd name="adj2" fmla="val 85321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357158" y="1928803"/>
            <a:ext cx="561980" cy="428628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4857752" y="5929331"/>
            <a:ext cx="561980" cy="469148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428596" y="3286125"/>
            <a:ext cx="642942" cy="469148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1142976" y="5929331"/>
            <a:ext cx="714380" cy="469148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7143768" y="1785927"/>
            <a:ext cx="847732" cy="469148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6" name="Content Placeholder 3"/>
          <p:cNvSpPr txBox="1">
            <a:spLocks/>
          </p:cNvSpPr>
          <p:nvPr/>
        </p:nvSpPr>
        <p:spPr>
          <a:xfrm>
            <a:off x="6643702" y="5786455"/>
            <a:ext cx="561980" cy="469148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500034" y="4214819"/>
            <a:ext cx="847732" cy="897776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28" name="Straight Arrow Connector 15"/>
          <p:cNvCxnSpPr>
            <a:endCxn id="24" idx="0"/>
          </p:cNvCxnSpPr>
          <p:nvPr/>
        </p:nvCxnSpPr>
        <p:spPr>
          <a:xfrm rot="10800000" flipV="1">
            <a:off x="1500166" y="5214951"/>
            <a:ext cx="1857388" cy="714379"/>
          </a:xfrm>
          <a:prstGeom prst="bentConnector2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5"/>
          <p:cNvCxnSpPr>
            <a:stCxn id="24" idx="3"/>
            <a:endCxn id="22" idx="1"/>
          </p:cNvCxnSpPr>
          <p:nvPr/>
        </p:nvCxnSpPr>
        <p:spPr>
          <a:xfrm>
            <a:off x="1857356" y="6163905"/>
            <a:ext cx="3000396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5"/>
          <p:cNvCxnSpPr>
            <a:stCxn id="26" idx="3"/>
            <a:endCxn id="25" idx="3"/>
          </p:cNvCxnSpPr>
          <p:nvPr/>
        </p:nvCxnSpPr>
        <p:spPr>
          <a:xfrm flipV="1">
            <a:off x="7205682" y="2020501"/>
            <a:ext cx="785818" cy="4000528"/>
          </a:xfrm>
          <a:prstGeom prst="bentConnector3">
            <a:avLst>
              <a:gd name="adj1" fmla="val 129091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5"/>
          <p:cNvCxnSpPr>
            <a:stCxn id="22" idx="3"/>
            <a:endCxn id="26" idx="1"/>
          </p:cNvCxnSpPr>
          <p:nvPr/>
        </p:nvCxnSpPr>
        <p:spPr>
          <a:xfrm flipV="1">
            <a:off x="5419732" y="6021029"/>
            <a:ext cx="1223970" cy="142876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5"/>
          <p:cNvCxnSpPr>
            <a:stCxn id="26" idx="3"/>
            <a:endCxn id="26" idx="2"/>
          </p:cNvCxnSpPr>
          <p:nvPr/>
        </p:nvCxnSpPr>
        <p:spPr>
          <a:xfrm flipH="1">
            <a:off x="6924692" y="6021029"/>
            <a:ext cx="280990" cy="234574"/>
          </a:xfrm>
          <a:prstGeom prst="bentConnector4">
            <a:avLst>
              <a:gd name="adj1" fmla="val -81355"/>
              <a:gd name="adj2" fmla="val 197453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15"/>
          <p:cNvCxnSpPr>
            <a:stCxn id="24" idx="1"/>
            <a:endCxn id="27" idx="2"/>
          </p:cNvCxnSpPr>
          <p:nvPr/>
        </p:nvCxnSpPr>
        <p:spPr>
          <a:xfrm rot="10800000">
            <a:off x="923900" y="5112595"/>
            <a:ext cx="219076" cy="1051310"/>
          </a:xfrm>
          <a:prstGeom prst="bentConnector2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15"/>
          <p:cNvCxnSpPr>
            <a:stCxn id="27" idx="0"/>
            <a:endCxn id="23" idx="1"/>
          </p:cNvCxnSpPr>
          <p:nvPr/>
        </p:nvCxnSpPr>
        <p:spPr>
          <a:xfrm rot="16200000" flipV="1">
            <a:off x="329188" y="3620107"/>
            <a:ext cx="694120" cy="495304"/>
          </a:xfrm>
          <a:prstGeom prst="bentConnector4">
            <a:avLst>
              <a:gd name="adj1" fmla="val 33103"/>
              <a:gd name="adj2" fmla="val 146153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15"/>
          <p:cNvCxnSpPr>
            <a:stCxn id="23" idx="0"/>
            <a:endCxn id="21" idx="2"/>
          </p:cNvCxnSpPr>
          <p:nvPr/>
        </p:nvCxnSpPr>
        <p:spPr>
          <a:xfrm rot="16200000" flipV="1">
            <a:off x="229761" y="2765818"/>
            <a:ext cx="928694" cy="111919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15"/>
          <p:cNvCxnSpPr>
            <a:stCxn id="21" idx="0"/>
            <a:endCxn id="5" idx="0"/>
          </p:cNvCxnSpPr>
          <p:nvPr/>
        </p:nvCxnSpPr>
        <p:spPr>
          <a:xfrm rot="5400000" flipH="1" flipV="1">
            <a:off x="1372788" y="1091807"/>
            <a:ext cx="102356" cy="1571636"/>
          </a:xfrm>
          <a:prstGeom prst="bentConnector3">
            <a:avLst>
              <a:gd name="adj1" fmla="val 323338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5"/>
          <p:cNvCxnSpPr>
            <a:stCxn id="27" idx="1"/>
            <a:endCxn id="24" idx="2"/>
          </p:cNvCxnSpPr>
          <p:nvPr/>
        </p:nvCxnSpPr>
        <p:spPr>
          <a:xfrm rot="10800000" flipH="1" flipV="1">
            <a:off x="500034" y="4663707"/>
            <a:ext cx="1000132" cy="1734772"/>
          </a:xfrm>
          <a:prstGeom prst="bentConnector4">
            <a:avLst>
              <a:gd name="adj1" fmla="val -22857"/>
              <a:gd name="adj2" fmla="val 113178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5" idx="1"/>
            <a:endCxn id="6" idx="3"/>
          </p:cNvCxnSpPr>
          <p:nvPr/>
        </p:nvCxnSpPr>
        <p:spPr>
          <a:xfrm rot="10800000" flipV="1">
            <a:off x="6786578" y="2020501"/>
            <a:ext cx="357190" cy="1226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 flipV="1">
            <a:off x="3276592" y="2143117"/>
            <a:ext cx="1152532" cy="142915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  <a:endCxn id="5" idx="0"/>
          </p:cNvCxnSpPr>
          <p:nvPr/>
        </p:nvCxnSpPr>
        <p:spPr>
          <a:xfrm rot="16200000" flipH="1" flipV="1">
            <a:off x="3745682" y="-35723"/>
            <a:ext cx="326272" cy="3398067"/>
          </a:xfrm>
          <a:prstGeom prst="bentConnector3">
            <a:avLst>
              <a:gd name="adj1" fmla="val -70064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4" idx="0"/>
          </p:cNvCxnSpPr>
          <p:nvPr/>
        </p:nvCxnSpPr>
        <p:spPr>
          <a:xfrm rot="16200000" flipH="1">
            <a:off x="3292082" y="1663319"/>
            <a:ext cx="469070" cy="2633666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1698" y="3597064"/>
            <a:ext cx="1753244" cy="168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Shape 17"/>
          <p:cNvSpPr/>
          <p:nvPr/>
        </p:nvSpPr>
        <p:spPr>
          <a:xfrm>
            <a:off x="785786" y="4286256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3" name="Rectangle 82"/>
          <p:cNvSpPr/>
          <p:nvPr/>
        </p:nvSpPr>
        <p:spPr>
          <a:xfrm>
            <a:off x="5072066" y="6072206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4" name="Rectangle 83"/>
          <p:cNvSpPr/>
          <p:nvPr/>
        </p:nvSpPr>
        <p:spPr>
          <a:xfrm>
            <a:off x="1000100" y="4714884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5" name="Rectangle 84"/>
          <p:cNvSpPr/>
          <p:nvPr/>
        </p:nvSpPr>
        <p:spPr>
          <a:xfrm>
            <a:off x="1571604" y="2071678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6" name="Shape 17"/>
          <p:cNvSpPr/>
          <p:nvPr/>
        </p:nvSpPr>
        <p:spPr>
          <a:xfrm>
            <a:off x="2786050" y="2143116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7" name="Shape 17"/>
          <p:cNvSpPr/>
          <p:nvPr/>
        </p:nvSpPr>
        <p:spPr>
          <a:xfrm>
            <a:off x="2000232" y="2285992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8" name="Rectangle 87"/>
          <p:cNvSpPr/>
          <p:nvPr/>
        </p:nvSpPr>
        <p:spPr>
          <a:xfrm>
            <a:off x="5072066" y="1857364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9" name="Shape 17"/>
          <p:cNvSpPr/>
          <p:nvPr/>
        </p:nvSpPr>
        <p:spPr>
          <a:xfrm>
            <a:off x="7643834" y="1928802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90" name="Rectangle 89"/>
          <p:cNvSpPr/>
          <p:nvPr/>
        </p:nvSpPr>
        <p:spPr>
          <a:xfrm>
            <a:off x="4500562" y="3786190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91" name="Shape 17"/>
          <p:cNvSpPr/>
          <p:nvPr/>
        </p:nvSpPr>
        <p:spPr>
          <a:xfrm>
            <a:off x="5286380" y="4286256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92" name="Shape 17"/>
          <p:cNvSpPr/>
          <p:nvPr/>
        </p:nvSpPr>
        <p:spPr>
          <a:xfrm>
            <a:off x="4071934" y="4786322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</p:spTree>
  </p:cSld>
  <p:clrMapOvr>
    <a:masterClrMapping/>
  </p:clrMapOvr>
  <p:transition advTm="3056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41" name="Content Placeholder 3"/>
          <p:cNvSpPr txBox="1">
            <a:spLocks/>
          </p:cNvSpPr>
          <p:nvPr/>
        </p:nvSpPr>
        <p:spPr>
          <a:xfrm>
            <a:off x="1643042" y="3214687"/>
            <a:ext cx="6400816" cy="2257427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2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void </a:t>
            </a:r>
            <a:r>
              <a:rPr lang="en-CA" sz="24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foo</a:t>
            </a:r>
            <a:r>
              <a:rPr lang="en-CA" sz="2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4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2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2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1698" y="3597064"/>
            <a:ext cx="1753244" cy="168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43"/>
          <p:cNvSpPr/>
          <p:nvPr/>
        </p:nvSpPr>
        <p:spPr>
          <a:xfrm>
            <a:off x="4500562" y="3786190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46" name="Shape 17"/>
          <p:cNvSpPr/>
          <p:nvPr/>
        </p:nvSpPr>
        <p:spPr>
          <a:xfrm>
            <a:off x="5286380" y="4286256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47" name="Shape 17"/>
          <p:cNvSpPr/>
          <p:nvPr/>
        </p:nvSpPr>
        <p:spPr>
          <a:xfrm>
            <a:off x="4071934" y="4786322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1643042" y="357166"/>
            <a:ext cx="5286412" cy="928694"/>
            <a:chOff x="2143108" y="5746012"/>
            <a:chExt cx="5286412" cy="928694"/>
          </a:xfrm>
        </p:grpSpPr>
        <p:sp>
          <p:nvSpPr>
            <p:cNvPr id="49" name="Rectangle 48"/>
            <p:cNvSpPr/>
            <p:nvPr/>
          </p:nvSpPr>
          <p:spPr>
            <a:xfrm>
              <a:off x="6746136" y="5923254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CA" b="1" dirty="0"/>
            </a:p>
          </p:txBody>
        </p:sp>
        <p:sp>
          <p:nvSpPr>
            <p:cNvPr id="50" name="Shape 17"/>
            <p:cNvSpPr/>
            <p:nvPr/>
          </p:nvSpPr>
          <p:spPr>
            <a:xfrm>
              <a:off x="6746136" y="6280444"/>
              <a:ext cx="214314" cy="214314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b="1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563162" y="5923254"/>
              <a:ext cx="38972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Summary Information</a:t>
              </a:r>
              <a:endParaRPr lang="en-US" sz="2800" b="1" dirty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143108" y="5746012"/>
              <a:ext cx="5286412" cy="928694"/>
            </a:xfrm>
            <a:prstGeom prst="rect">
              <a:avLst/>
            </a:prstGeom>
            <a:ln w="28575">
              <a:solidFill>
                <a:schemeClr val="tx1">
                  <a:lumMod val="65000"/>
                </a:schemeClr>
              </a:solidFill>
              <a:prstDash val="solid"/>
            </a:ln>
          </p:spPr>
          <p:txBody>
            <a:bodyPr>
              <a:normAutofit/>
            </a:bodyPr>
            <a:lstStyle/>
            <a:p>
              <a:pPr marL="420624" indent="-384048">
                <a:spcBef>
                  <a:spcPct val="20000"/>
                </a:spcBef>
                <a:buClr>
                  <a:schemeClr val="accent1"/>
                </a:buClr>
                <a:buSzPct val="80000"/>
                <a:defRPr/>
              </a:pPr>
              <a:endParaRPr lang="en-US" sz="22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rot="20653591">
            <a:off x="4526383" y="2328628"/>
            <a:ext cx="405797" cy="850407"/>
            <a:chOff x="3786182" y="2214554"/>
            <a:chExt cx="285752" cy="990607"/>
          </a:xfrm>
        </p:grpSpPr>
        <p:cxnSp>
          <p:nvCxnSpPr>
            <p:cNvPr id="56" name="Curved Connector 55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rot="16455992">
            <a:off x="4454321" y="1244768"/>
            <a:ext cx="257999" cy="1292913"/>
            <a:chOff x="3786182" y="2214554"/>
            <a:chExt cx="285752" cy="990607"/>
          </a:xfrm>
        </p:grpSpPr>
        <p:cxnSp>
          <p:nvCxnSpPr>
            <p:cNvPr id="62" name="Curved Connector 61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 rot="4269599">
            <a:off x="4748443" y="1752840"/>
            <a:ext cx="257999" cy="962488"/>
            <a:chOff x="3786182" y="2214554"/>
            <a:chExt cx="285752" cy="990607"/>
          </a:xfrm>
        </p:grpSpPr>
        <p:cxnSp>
          <p:nvCxnSpPr>
            <p:cNvPr id="66" name="Curved Connector 65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 rot="945728">
            <a:off x="4852160" y="2217691"/>
            <a:ext cx="702436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6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05919" y="2000240"/>
            <a:ext cx="5295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What events ever occur on </a:t>
            </a:r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?</a:t>
            </a:r>
            <a:endParaRPr lang="en-US" sz="28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cs typeface="Courier New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57356" y="1548458"/>
            <a:ext cx="5253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For every program variable </a:t>
            </a:r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:</a:t>
            </a:r>
            <a:endParaRPr lang="en-US" sz="28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00364" y="2500306"/>
            <a:ext cx="5522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“Both </a:t>
            </a:r>
            <a:r>
              <a:rPr lang="en-US" sz="2800" b="1" i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US" sz="28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8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 and </a:t>
            </a:r>
            <a:r>
              <a:rPr lang="en-US" sz="28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next()</a:t>
            </a:r>
            <a:r>
              <a:rPr lang="en-US" sz="28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”</a:t>
            </a:r>
            <a:endParaRPr lang="en-US" sz="2800" b="1" i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cs typeface="Courier New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14546" y="2000240"/>
            <a:ext cx="56108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Can program variable 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 point to</a:t>
            </a:r>
            <a:b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</a:b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the same object as </a:t>
            </a:r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?</a:t>
            </a:r>
            <a:endParaRPr lang="en-US" sz="28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cs typeface="Courier New" pitchFamily="49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00364" y="2500306"/>
            <a:ext cx="3374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“Only </a:t>
            </a:r>
            <a:r>
              <a:rPr lang="en-US" sz="2800" b="1" i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US" sz="28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8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”</a:t>
            </a:r>
            <a:endParaRPr lang="en-US" sz="2800" b="1" i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615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28" grpId="0"/>
      <p:bldP spid="28" grpId="1"/>
      <p:bldP spid="29" grpId="0"/>
      <p:bldP spid="31" grpId="0"/>
      <p:bldP spid="31" grpId="1"/>
      <p:bldP spid="33" grpId="0"/>
      <p:bldP spid="3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600" smtClean="0"/>
              <a:t>Problem 1: </a:t>
            </a:r>
            <a:br>
              <a:rPr sz="3600" smtClean="0"/>
            </a:br>
            <a:r>
              <a:rPr sz="3600" smtClean="0"/>
              <a:t>Missing info at method entry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19</a:t>
            </a:fld>
            <a:endParaRPr lang="en-CA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71472" y="1785927"/>
            <a:ext cx="8001056" cy="3686188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void 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foo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CA" sz="36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i.next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CA" sz="36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6" name="Group 32"/>
          <p:cNvGrpSpPr/>
          <p:nvPr/>
        </p:nvGrpSpPr>
        <p:grpSpPr>
          <a:xfrm>
            <a:off x="1500166" y="3714752"/>
            <a:ext cx="2428892" cy="45719"/>
            <a:chOff x="1954194" y="4357694"/>
            <a:chExt cx="3163910" cy="71438"/>
          </a:xfrm>
          <a:solidFill>
            <a:srgbClr val="FFC000"/>
          </a:solidFill>
        </p:grpSpPr>
        <p:sp>
          <p:nvSpPr>
            <p:cNvPr id="7" name="Double Wave 6"/>
            <p:cNvSpPr/>
            <p:nvPr/>
          </p:nvSpPr>
          <p:spPr>
            <a:xfrm>
              <a:off x="1954194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Double Wave 7"/>
            <p:cNvSpPr/>
            <p:nvPr/>
          </p:nvSpPr>
          <p:spPr>
            <a:xfrm>
              <a:off x="3546468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custDataLst>
      <p:tags r:id="rId1"/>
    </p:custDataLst>
  </p:cSld>
  <p:clrMapOvr>
    <a:masterClrMapping/>
  </p:clrMapOvr>
  <p:transition advTm="19532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61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Key observation!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20</a:t>
            </a:fld>
            <a:endParaRPr lang="en-CA" dirty="0"/>
          </a:p>
        </p:txBody>
      </p:sp>
      <p:grpSp>
        <p:nvGrpSpPr>
          <p:cNvPr id="27" name="Group 26"/>
          <p:cNvGrpSpPr/>
          <p:nvPr/>
        </p:nvGrpSpPr>
        <p:grpSpPr>
          <a:xfrm>
            <a:off x="1455903" y="2597074"/>
            <a:ext cx="6545121" cy="1189116"/>
            <a:chOff x="1296859" y="5214950"/>
            <a:chExt cx="6545121" cy="1189116"/>
          </a:xfrm>
        </p:grpSpPr>
        <p:sp>
          <p:nvSpPr>
            <p:cNvPr id="28" name="Oval 27"/>
            <p:cNvSpPr/>
            <p:nvPr/>
          </p:nvSpPr>
          <p:spPr>
            <a:xfrm>
              <a:off x="1296859" y="5770666"/>
              <a:ext cx="633400" cy="6334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Notched Right Arrow 28"/>
            <p:cNvSpPr/>
            <p:nvPr/>
          </p:nvSpPr>
          <p:spPr>
            <a:xfrm>
              <a:off x="2390919" y="5820519"/>
              <a:ext cx="1401139" cy="533697"/>
            </a:xfrm>
            <a:prstGeom prst="notchedRightArrow">
              <a:avLst>
                <a:gd name="adj1" fmla="val 16672"/>
                <a:gd name="adj2" fmla="val 66670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252717" y="5770666"/>
              <a:ext cx="633400" cy="6334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Notched Right Arrow 30"/>
            <p:cNvSpPr/>
            <p:nvPr/>
          </p:nvSpPr>
          <p:spPr>
            <a:xfrm>
              <a:off x="5346776" y="5820519"/>
              <a:ext cx="1401139" cy="533697"/>
            </a:xfrm>
            <a:prstGeom prst="notchedRightArrow">
              <a:avLst>
                <a:gd name="adj1" fmla="val 16672"/>
                <a:gd name="adj2" fmla="val 66670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208580" y="5770666"/>
              <a:ext cx="633400" cy="6334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8429" y="5214950"/>
              <a:ext cx="1420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next</a:t>
              </a:r>
              <a:endParaRPr lang="en-US" sz="2800" b="1" dirty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29256" y="5214950"/>
              <a:ext cx="1420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next</a:t>
              </a:r>
              <a:endParaRPr lang="en-US" sz="2800" b="1" dirty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endParaRPr>
            </a:p>
          </p:txBody>
        </p:sp>
      </p:grpSp>
      <p:sp>
        <p:nvSpPr>
          <p:cNvPr id="35" name="Curved Down Arrow 34"/>
          <p:cNvSpPr/>
          <p:nvPr/>
        </p:nvSpPr>
        <p:spPr>
          <a:xfrm>
            <a:off x="1313027" y="2382760"/>
            <a:ext cx="928694" cy="571504"/>
          </a:xfrm>
          <a:prstGeom prst="curvedDownArrow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55771" y="185954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next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, </a:t>
            </a:r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hasNext</a:t>
            </a:r>
            <a:endParaRPr lang="en-US" sz="28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00B0F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cs typeface="Courier New" pitchFamily="49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77440" y="4286256"/>
            <a:ext cx="6471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Possible targets of “</a:t>
            </a:r>
            <a:r>
              <a:rPr lang="en-US" sz="4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next</a:t>
            </a:r>
            <a:r>
              <a:rPr lang="en-US" sz="4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”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59724" y="3158746"/>
            <a:ext cx="6545121" cy="633400"/>
            <a:chOff x="1459724" y="3158746"/>
            <a:chExt cx="6545121" cy="633400"/>
          </a:xfrm>
        </p:grpSpPr>
        <p:sp>
          <p:nvSpPr>
            <p:cNvPr id="38" name="Oval 37"/>
            <p:cNvSpPr/>
            <p:nvPr/>
          </p:nvSpPr>
          <p:spPr>
            <a:xfrm>
              <a:off x="1459724" y="3158746"/>
              <a:ext cx="633400" cy="6334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415582" y="3158746"/>
              <a:ext cx="633400" cy="6334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371445" y="3158746"/>
              <a:ext cx="633400" cy="6334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075659" y="4286256"/>
            <a:ext cx="7425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Possible targets of “</a:t>
            </a:r>
            <a:r>
              <a:rPr lang="en-US" sz="40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hasNext</a:t>
            </a:r>
            <a:r>
              <a:rPr lang="en-US" sz="4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”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459724" y="3158746"/>
            <a:ext cx="6545121" cy="633400"/>
            <a:chOff x="1459724" y="3158746"/>
            <a:chExt cx="6545121" cy="633400"/>
          </a:xfrm>
          <a:solidFill>
            <a:srgbClr val="00B0F0"/>
          </a:solidFill>
        </p:grpSpPr>
        <p:sp>
          <p:nvSpPr>
            <p:cNvPr id="45" name="Oval 44"/>
            <p:cNvSpPr/>
            <p:nvPr/>
          </p:nvSpPr>
          <p:spPr>
            <a:xfrm>
              <a:off x="1459724" y="3158746"/>
              <a:ext cx="633400" cy="633400"/>
            </a:xfrm>
            <a:prstGeom prst="ellipse">
              <a:avLst/>
            </a:prstGeom>
            <a:grpFill/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415582" y="3158746"/>
              <a:ext cx="633400" cy="6334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7371445" y="3158746"/>
              <a:ext cx="633400" cy="6334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785786" y="4357694"/>
            <a:ext cx="74558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sym typeface="Wingdings" pitchFamily="2" charset="2"/>
              </a:rPr>
              <a:t> </a:t>
            </a:r>
            <a:r>
              <a:rPr lang="en-US" sz="40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“</a:t>
            </a:r>
            <a:r>
              <a:rPr lang="en-US" sz="4000" b="1" i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hasNext</a:t>
            </a:r>
            <a:r>
              <a:rPr lang="en-US" sz="40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” </a:t>
            </a:r>
            <a:r>
              <a:rPr lang="en-US" sz="40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is a</a:t>
            </a:r>
            <a:br>
              <a:rPr lang="en-US" sz="40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</a:br>
            <a:r>
              <a:rPr lang="en-US" sz="40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      state-determining symbol!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957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42" grpId="0"/>
      <p:bldP spid="42" grpId="1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Key observation!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5720" y="2822603"/>
            <a:ext cx="8620164" cy="1606529"/>
            <a:chOff x="285720" y="4071942"/>
            <a:chExt cx="8620164" cy="1606529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285720" y="4286256"/>
              <a:ext cx="6929486" cy="1392215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420624" marR="0" lvl="0" indent="-384048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Benchmarks: </a:t>
              </a:r>
              <a:r>
                <a:rPr kumimoji="0" lang="en-US" sz="3600" b="1" i="1" u="none" strike="noStrike" kern="1200" cap="none" spc="0" normalizeH="0" baseline="0" noProof="0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68% of symbols</a:t>
              </a:r>
              <a:r>
                <a:rPr lang="en-US" sz="3600" b="1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</a:rPr>
                <a:t/>
              </a:r>
              <a:br>
                <a:rPr lang="en-US" sz="3600" b="1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</a:rPr>
              </a:br>
              <a:r>
                <a:rPr kumimoji="0" lang="en-US" sz="3600" b="1" strike="noStrike" kern="1200" cap="none" spc="0" normalizeH="0" baseline="0" noProof="0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are</a:t>
              </a:r>
              <a:r>
                <a:rPr kumimoji="0" lang="en-US" sz="3600" b="1" i="1" u="none" strike="noStrike" kern="1200" cap="none" spc="0" normalizeH="0" baseline="0" noProof="0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state-determining</a:t>
              </a:r>
              <a:endParaRPr kumimoji="0" lang="en-US" sz="3600" b="1" i="0" u="none" strike="noStrike" kern="1200" cap="none" spc="0" normalizeH="0" baseline="0" noProof="0" dirty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6" name="Chart 5"/>
            <p:cNvGraphicFramePr/>
            <p:nvPr/>
          </p:nvGraphicFramePr>
          <p:xfrm>
            <a:off x="7215206" y="4071942"/>
            <a:ext cx="1690678" cy="16033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</p:cSld>
  <p:clrMapOvr>
    <a:masterClrMapping/>
  </p:clrMapOvr>
  <p:transition advTm="145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22</a:t>
            </a:fld>
            <a:endParaRPr lang="en-CA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71472" y="1785927"/>
            <a:ext cx="8001056" cy="3686188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void 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foo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if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i.hasNext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()) {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i.next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09902" y="25855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Problem 1: </a:t>
            </a:r>
            <a:br>
              <a:rPr kumimoji="0" lang="en-US" sz="36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Missing info at method entry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60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26845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23</a:t>
            </a:fld>
            <a:endParaRPr lang="en-CA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71472" y="1785927"/>
            <a:ext cx="8001056" cy="3686188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  <p:txBody>
          <a:bodyPr>
            <a:normAutofit lnSpcReduction="10000"/>
          </a:bodyPr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void 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foo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if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i.hasNext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()) {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i2=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	i2.next();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09902" y="25855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Problem 2: Aliasing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60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28515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Object representatives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0034" y="1571612"/>
            <a:ext cx="8072494" cy="4572032"/>
          </a:xfrm>
          <a:prstGeom prst="roundRect">
            <a:avLst/>
          </a:prstGeom>
          <a:noFill/>
          <a:ln w="57150">
            <a:solidFill>
              <a:srgbClr val="9B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</a:endParaRPr>
          </a:p>
          <a:p>
            <a:pPr algn="r"/>
            <a:r>
              <a:rPr lang="en-US" sz="1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 </a:t>
            </a:r>
          </a:p>
          <a:p>
            <a:pPr algn="r"/>
            <a:r>
              <a:rPr lang="en-US" sz="2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Whole</a:t>
            </a:r>
          </a:p>
          <a:p>
            <a:pPr algn="r"/>
            <a:r>
              <a:rPr lang="en-US" sz="2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program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0100" y="3938590"/>
            <a:ext cx="4000528" cy="199074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Current method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29256" y="3929066"/>
            <a:ext cx="2643206" cy="19907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Other method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57620" y="1571612"/>
            <a:ext cx="4071966" cy="785818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9B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Must-not-alias (points-to)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3952" y="3286124"/>
            <a:ext cx="1428760" cy="642942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Must-alias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2712" y="3286124"/>
            <a:ext cx="2071702" cy="642942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Must-not-alias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15008" y="3286124"/>
            <a:ext cx="785818" cy="642942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Must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00826" y="3286124"/>
            <a:ext cx="1285884" cy="642942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Must-not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1643042" y="4286256"/>
            <a:ext cx="1000132" cy="785818"/>
          </a:xfrm>
          <a:prstGeom prst="flowChartDecision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o1</a:t>
            </a:r>
          </a:p>
        </p:txBody>
      </p:sp>
      <p:sp>
        <p:nvSpPr>
          <p:cNvPr id="16" name="Flowchart: Decision 15"/>
          <p:cNvSpPr/>
          <p:nvPr/>
        </p:nvSpPr>
        <p:spPr>
          <a:xfrm>
            <a:off x="3357554" y="4500570"/>
            <a:ext cx="1000132" cy="785818"/>
          </a:xfrm>
          <a:prstGeom prst="flowChartDecision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o2</a:t>
            </a:r>
          </a:p>
        </p:txBody>
      </p:sp>
      <p:sp>
        <p:nvSpPr>
          <p:cNvPr id="17" name="Flowchart: Decision 16"/>
          <p:cNvSpPr/>
          <p:nvPr/>
        </p:nvSpPr>
        <p:spPr>
          <a:xfrm>
            <a:off x="6357950" y="4357694"/>
            <a:ext cx="1000132" cy="785818"/>
          </a:xfrm>
          <a:prstGeom prst="flowChartDecision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o3</a:t>
            </a:r>
          </a:p>
        </p:txBody>
      </p:sp>
      <p:cxnSp>
        <p:nvCxnSpPr>
          <p:cNvPr id="19" name="Straight Connector 18"/>
          <p:cNvCxnSpPr>
            <a:stCxn id="14" idx="0"/>
            <a:endCxn id="10" idx="2"/>
          </p:cNvCxnSpPr>
          <p:nvPr/>
        </p:nvCxnSpPr>
        <p:spPr>
          <a:xfrm rot="16200000" flipV="1">
            <a:off x="1912125" y="4055273"/>
            <a:ext cx="357190" cy="104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  <a:endCxn id="16" idx="0"/>
          </p:cNvCxnSpPr>
          <p:nvPr/>
        </p:nvCxnSpPr>
        <p:spPr>
          <a:xfrm rot="16200000" flipH="1">
            <a:off x="2662224" y="3305174"/>
            <a:ext cx="571504" cy="1819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4" idx="0"/>
          </p:cNvCxnSpPr>
          <p:nvPr/>
        </p:nvCxnSpPr>
        <p:spPr>
          <a:xfrm rot="5400000">
            <a:off x="2787241" y="3284934"/>
            <a:ext cx="357190" cy="16454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2"/>
            <a:endCxn id="16" idx="0"/>
          </p:cNvCxnSpPr>
          <p:nvPr/>
        </p:nvCxnSpPr>
        <p:spPr>
          <a:xfrm rot="16200000" flipH="1">
            <a:off x="3537339" y="4180289"/>
            <a:ext cx="571504" cy="690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  <a:endCxn id="14" idx="0"/>
          </p:cNvCxnSpPr>
          <p:nvPr/>
        </p:nvCxnSpPr>
        <p:spPr>
          <a:xfrm rot="5400000">
            <a:off x="3053943" y="1446596"/>
            <a:ext cx="1928826" cy="37504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2"/>
            <a:endCxn id="17" idx="0"/>
          </p:cNvCxnSpPr>
          <p:nvPr/>
        </p:nvCxnSpPr>
        <p:spPr>
          <a:xfrm rot="16200000" flipH="1">
            <a:off x="5375677" y="2875355"/>
            <a:ext cx="2000264" cy="964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285852" y="1571612"/>
            <a:ext cx="2571768" cy="785818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9BAE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Must (Dummy)</a:t>
            </a:r>
          </a:p>
        </p:txBody>
      </p:sp>
      <p:cxnSp>
        <p:nvCxnSpPr>
          <p:cNvPr id="39" name="Straight Connector 38"/>
          <p:cNvCxnSpPr>
            <a:stCxn id="37" idx="2"/>
            <a:endCxn id="14" idx="0"/>
          </p:cNvCxnSpPr>
          <p:nvPr/>
        </p:nvCxnSpPr>
        <p:spPr>
          <a:xfrm rot="5400000">
            <a:off x="1393009" y="3107529"/>
            <a:ext cx="1928826" cy="428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7" idx="2"/>
            <a:endCxn id="17" idx="0"/>
          </p:cNvCxnSpPr>
          <p:nvPr/>
        </p:nvCxnSpPr>
        <p:spPr>
          <a:xfrm rot="16200000" flipH="1">
            <a:off x="3714744" y="1214422"/>
            <a:ext cx="2000264" cy="4286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373764" y="2312251"/>
            <a:ext cx="105509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r"/>
            <a:r>
              <a:rPr lang="en-US" sz="24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Don’t</a:t>
            </a:r>
            <a:br>
              <a:rPr lang="en-US" sz="24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</a:br>
            <a:r>
              <a:rPr lang="en-US" sz="24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know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2032" y="6161150"/>
            <a:ext cx="61016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Precision where we can afford it</a:t>
            </a:r>
          </a:p>
        </p:txBody>
      </p:sp>
      <p:sp>
        <p:nvSpPr>
          <p:cNvPr id="31" name="Right Arrow 30"/>
          <p:cNvSpPr/>
          <p:nvPr/>
        </p:nvSpPr>
        <p:spPr>
          <a:xfrm rot="15958471">
            <a:off x="3042142" y="5800053"/>
            <a:ext cx="401438" cy="4014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6864" y="6161150"/>
            <a:ext cx="45627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Speed where we need it</a:t>
            </a:r>
          </a:p>
        </p:txBody>
      </p:sp>
      <p:sp>
        <p:nvSpPr>
          <p:cNvPr id="33" name="Right Arrow 32"/>
          <p:cNvSpPr/>
          <p:nvPr/>
        </p:nvSpPr>
        <p:spPr>
          <a:xfrm rot="17137104">
            <a:off x="6414270" y="5758867"/>
            <a:ext cx="423838" cy="43856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9096" y="3286124"/>
            <a:ext cx="738194" cy="642942"/>
          </a:xfrm>
          <a:prstGeom prst="roundRect">
            <a:avLst>
              <a:gd name="adj" fmla="val 0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FS: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90534" y="1643050"/>
            <a:ext cx="738194" cy="642942"/>
          </a:xfrm>
          <a:prstGeom prst="roundRect">
            <a:avLst>
              <a:gd name="adj" fmla="val 0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FI:</a:t>
            </a:r>
          </a:p>
        </p:txBody>
      </p:sp>
    </p:spTree>
    <p:custDataLst>
      <p:tags r:id="rId1"/>
    </p:custDataLst>
  </p:cSld>
  <p:clrMapOvr>
    <a:masterClrMapping/>
  </p:clrMapOvr>
  <p:transition advTm="5634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  <p:bldP spid="17" grpId="0" animBg="1"/>
      <p:bldP spid="26" grpId="0"/>
      <p:bldP spid="26" grpId="1"/>
      <p:bldP spid="28" grpId="0"/>
      <p:bldP spid="28" grpId="1"/>
      <p:bldP spid="31" grpId="0" animBg="1"/>
      <p:bldP spid="31" grpId="1" animBg="1"/>
      <p:bldP spid="32" grpId="0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600" smtClean="0"/>
              <a:t>Problem 3: </a:t>
            </a:r>
            <a:br>
              <a:rPr sz="3600" smtClean="0"/>
            </a:br>
            <a:r>
              <a:rPr sz="3600" smtClean="0"/>
              <a:t>Outgoing method calls?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25</a:t>
            </a:fld>
            <a:endParaRPr lang="en-CA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71472" y="1785927"/>
            <a:ext cx="8001056" cy="3686188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  <p:txBody>
          <a:bodyPr>
            <a:normAutofit lnSpcReduction="10000"/>
          </a:bodyPr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void 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foo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if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i.hasNext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()) {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	bar(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i.next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6" name="Group 32"/>
          <p:cNvGrpSpPr/>
          <p:nvPr/>
        </p:nvGrpSpPr>
        <p:grpSpPr>
          <a:xfrm>
            <a:off x="1500166" y="4169099"/>
            <a:ext cx="2428892" cy="45719"/>
            <a:chOff x="1954194" y="4357694"/>
            <a:chExt cx="3163910" cy="71438"/>
          </a:xfrm>
          <a:solidFill>
            <a:srgbClr val="FFC000"/>
          </a:solidFill>
        </p:grpSpPr>
        <p:sp>
          <p:nvSpPr>
            <p:cNvPr id="7" name="Double Wave 6"/>
            <p:cNvSpPr/>
            <p:nvPr/>
          </p:nvSpPr>
          <p:spPr>
            <a:xfrm>
              <a:off x="1954194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Double Wave 7"/>
            <p:cNvSpPr/>
            <p:nvPr/>
          </p:nvSpPr>
          <p:spPr>
            <a:xfrm>
              <a:off x="3546468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85852" y="4572008"/>
            <a:ext cx="7072362" cy="2000264"/>
            <a:chOff x="1357290" y="2357430"/>
            <a:chExt cx="7072362" cy="2000264"/>
          </a:xfrm>
        </p:grpSpPr>
        <p:sp>
          <p:nvSpPr>
            <p:cNvPr id="15" name="Rounded Rectangle 14"/>
            <p:cNvSpPr/>
            <p:nvPr/>
          </p:nvSpPr>
          <p:spPr>
            <a:xfrm>
              <a:off x="1357290" y="2357430"/>
              <a:ext cx="7072362" cy="20002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endParaRPr>
            </a:p>
            <a:p>
              <a:pPr algn="ctr"/>
              <a:endParaRPr lang="en-US" sz="28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endParaRPr>
            </a:p>
            <a:p>
              <a:pPr algn="ctr"/>
              <a:r>
                <a:rPr lang="en-US" sz="2800" b="1" i="1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bar(</a:t>
              </a:r>
              <a:r>
                <a:rPr lang="en-US" sz="2800" b="1" i="1" dirty="0" err="1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sz="2800" b="1" i="1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)</a:t>
              </a:r>
              <a:r>
                <a:rPr lang="en-US" sz="2800" b="1" i="1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 may only call </a:t>
              </a:r>
              <a:r>
                <a:rPr lang="en-US" sz="2800" b="1" i="1" dirty="0" err="1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hasNext</a:t>
              </a:r>
              <a:r>
                <a:rPr lang="en-US" sz="2800" b="1" i="1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()</a:t>
              </a:r>
              <a:r>
                <a:rPr lang="en-US" sz="2800" b="1" i="1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 on </a:t>
              </a:r>
              <a:r>
                <a:rPr lang="en-US" sz="2800" b="1" i="1" dirty="0" err="1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sz="2800" b="1" i="1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!</a:t>
              </a:r>
              <a:endParaRPr lang="en-US" sz="2800" b="1" i="1" dirty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071670" y="2500306"/>
              <a:ext cx="5286412" cy="928694"/>
              <a:chOff x="2143108" y="5746012"/>
              <a:chExt cx="5286412" cy="92869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143108" y="5746012"/>
                <a:ext cx="5286412" cy="92869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prstDash val="solid"/>
              </a:ln>
            </p:spPr>
            <p:txBody>
              <a:bodyPr>
                <a:normAutofit/>
              </a:bodyPr>
              <a:lstStyle/>
              <a:p>
                <a:pPr marL="420624" indent="-384048">
                  <a:spcBef>
                    <a:spcPct val="20000"/>
                  </a:spcBef>
                  <a:buClr>
                    <a:schemeClr val="accent1"/>
                  </a:buClr>
                  <a:buSzPct val="80000"/>
                  <a:defRPr/>
                </a:pPr>
                <a:endParaRPr lang="en-US" sz="2200" b="1" dirty="0" err="1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746136" y="5923254"/>
                <a:ext cx="214314" cy="21431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CA" b="1" dirty="0"/>
              </a:p>
            </p:txBody>
          </p:sp>
          <p:sp>
            <p:nvSpPr>
              <p:cNvPr id="19" name="Shape 17"/>
              <p:cNvSpPr/>
              <p:nvPr/>
            </p:nvSpPr>
            <p:spPr>
              <a:xfrm>
                <a:off x="6746136" y="6280444"/>
                <a:ext cx="214314" cy="214314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b="1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563162" y="5923254"/>
                <a:ext cx="3897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b="1" dirty="0" smtClean="0">
                    <a:ln w="12700">
                      <a:solidFill>
                        <a:srgbClr val="6EA0B0">
                          <a:shade val="2500"/>
                          <a:alpha val="6500"/>
                        </a:srgbClr>
                      </a:solidFill>
                      <a:prstDash val="solid"/>
                    </a:ln>
                    <a:effectLst>
                      <a:innerShdw blurRad="50800" dist="50800" dir="13500000">
                        <a:srgbClr val="000000">
                          <a:alpha val="45000"/>
                        </a:srgbClr>
                      </a:innerShdw>
                    </a:effectLst>
                    <a:cs typeface="Courier New" pitchFamily="49" charset="0"/>
                  </a:rPr>
                  <a:t>Summary Information</a:t>
                </a:r>
                <a:endParaRPr lang="en-US" sz="2800" b="1" dirty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4381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600" smtClean="0"/>
              <a:t>Problem 4: </a:t>
            </a:r>
            <a:br>
              <a:rPr sz="3600" smtClean="0"/>
            </a:br>
            <a:r>
              <a:rPr sz="3600" smtClean="0"/>
              <a:t>Continuation of control flow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26</a:t>
            </a:fld>
            <a:endParaRPr lang="en-CA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71472" y="1785927"/>
            <a:ext cx="8001056" cy="3686188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void 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foo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if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i.hasNext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()) {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i.next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1785918" y="3876691"/>
            <a:ext cx="6429420" cy="24812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>
            <a:normAutofit lnSpcReduction="10000"/>
          </a:bodyPr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void 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baz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i) {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foo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36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i.next</a:t>
            </a: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857488" y="571480"/>
            <a:ext cx="5938878" cy="1071570"/>
          </a:xfrm>
          <a:prstGeom prst="wedgeRoundRectCallout">
            <a:avLst>
              <a:gd name="adj1" fmla="val -29523"/>
              <a:gd name="adj2" fmla="val 214971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Can we remove the instrumentation here?</a:t>
            </a:r>
            <a:endParaRPr lang="en-US" sz="2800" b="1" i="1" dirty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cs typeface="Courier New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58148" y="857232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NO!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0" name="Group 32"/>
          <p:cNvGrpSpPr/>
          <p:nvPr/>
        </p:nvGrpSpPr>
        <p:grpSpPr>
          <a:xfrm>
            <a:off x="2214546" y="5643578"/>
            <a:ext cx="2428892" cy="45719"/>
            <a:chOff x="1954194" y="4357694"/>
            <a:chExt cx="3163910" cy="71438"/>
          </a:xfrm>
          <a:solidFill>
            <a:srgbClr val="FFC000"/>
          </a:solidFill>
        </p:grpSpPr>
        <p:sp>
          <p:nvSpPr>
            <p:cNvPr id="31" name="Double Wave 30"/>
            <p:cNvSpPr/>
            <p:nvPr/>
          </p:nvSpPr>
          <p:spPr>
            <a:xfrm>
              <a:off x="1954194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Double Wave 31"/>
            <p:cNvSpPr/>
            <p:nvPr/>
          </p:nvSpPr>
          <p:spPr>
            <a:xfrm>
              <a:off x="3546468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00166" y="3857628"/>
            <a:ext cx="7072362" cy="2571768"/>
            <a:chOff x="1357290" y="2143116"/>
            <a:chExt cx="7072362" cy="2571768"/>
          </a:xfrm>
        </p:grpSpPr>
        <p:sp>
          <p:nvSpPr>
            <p:cNvPr id="23" name="Rounded Rectangle 22"/>
            <p:cNvSpPr/>
            <p:nvPr/>
          </p:nvSpPr>
          <p:spPr>
            <a:xfrm>
              <a:off x="1357290" y="2143116"/>
              <a:ext cx="7072362" cy="25717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endParaRPr>
            </a:p>
            <a:p>
              <a:pPr algn="ctr"/>
              <a:endParaRPr lang="en-US" sz="28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endParaRPr>
            </a:p>
            <a:p>
              <a:pPr algn="ctr"/>
              <a:r>
                <a:rPr lang="en-US" sz="2800" b="1" i="1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Rest of program may call </a:t>
              </a:r>
              <a:r>
                <a:rPr lang="en-US" sz="2800" b="1" i="1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next()</a:t>
              </a:r>
              <a:r>
                <a:rPr lang="en-US" sz="2800" b="1" i="1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 on </a:t>
              </a:r>
              <a:r>
                <a:rPr lang="en-US" sz="2800" b="1" i="1" dirty="0" err="1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sz="2800" b="1" i="1" dirty="0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!</a:t>
              </a:r>
              <a:endParaRPr lang="en-US" sz="2800" b="1" i="1" dirty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endParaRPr>
            </a:p>
          </p:txBody>
        </p:sp>
        <p:grpSp>
          <p:nvGrpSpPr>
            <p:cNvPr id="24" name="Group 15"/>
            <p:cNvGrpSpPr/>
            <p:nvPr/>
          </p:nvGrpSpPr>
          <p:grpSpPr>
            <a:xfrm>
              <a:off x="2071670" y="2500306"/>
              <a:ext cx="5286412" cy="928694"/>
              <a:chOff x="2143108" y="5746012"/>
              <a:chExt cx="5286412" cy="92869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143108" y="5746012"/>
                <a:ext cx="5286412" cy="92869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prstDash val="solid"/>
              </a:ln>
            </p:spPr>
            <p:txBody>
              <a:bodyPr>
                <a:normAutofit/>
              </a:bodyPr>
              <a:lstStyle/>
              <a:p>
                <a:pPr marL="420624" indent="-384048">
                  <a:spcBef>
                    <a:spcPct val="20000"/>
                  </a:spcBef>
                  <a:buClr>
                    <a:schemeClr val="accent1"/>
                  </a:buClr>
                  <a:buSzPct val="80000"/>
                  <a:defRPr/>
                </a:pPr>
                <a:endParaRPr lang="en-US" sz="2200" b="1" dirty="0" err="1" smtClean="0">
                  <a:ln w="127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746136" y="5923254"/>
                <a:ext cx="214314" cy="21431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CA" b="1" dirty="0"/>
              </a:p>
            </p:txBody>
          </p:sp>
          <p:sp>
            <p:nvSpPr>
              <p:cNvPr id="27" name="Shape 17"/>
              <p:cNvSpPr/>
              <p:nvPr/>
            </p:nvSpPr>
            <p:spPr>
              <a:xfrm>
                <a:off x="6746136" y="6280444"/>
                <a:ext cx="214314" cy="214314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b="1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63162" y="5923254"/>
                <a:ext cx="3897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b="1" dirty="0" smtClean="0">
                    <a:ln w="12700">
                      <a:solidFill>
                        <a:srgbClr val="6EA0B0">
                          <a:shade val="2500"/>
                          <a:alpha val="6500"/>
                        </a:srgbClr>
                      </a:solidFill>
                      <a:prstDash val="solid"/>
                    </a:ln>
                    <a:effectLst>
                      <a:innerShdw blurRad="50800" dist="50800" dir="13500000">
                        <a:srgbClr val="000000">
                          <a:alpha val="45000"/>
                        </a:srgbClr>
                      </a:innerShdw>
                    </a:effectLst>
                    <a:cs typeface="Courier New" pitchFamily="49" charset="0"/>
                  </a:rPr>
                  <a:t>Summary Information</a:t>
                </a:r>
                <a:endParaRPr lang="en-US" sz="2800" b="1" dirty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3000364" y="857232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NO!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00628" y="2428868"/>
            <a:ext cx="4000528" cy="12144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No missed violations at runtime!</a:t>
            </a:r>
          </a:p>
        </p:txBody>
      </p:sp>
    </p:spTree>
    <p:custDataLst>
      <p:tags r:id="rId1"/>
    </p:custDataLst>
  </p:cSld>
  <p:clrMapOvr>
    <a:masterClrMapping/>
  </p:clrMapOvr>
  <p:transition advTm="669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97 0.65186 L -1.94444E-6 -4.44444E-6 " pathEditMode="fixed" rAng="0" ptsTypes="AA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32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12 0.65232 L 1.66667E-6 -3.7037E-6 " pathEditMode="fixed" rAng="0" ptsTypes="AA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9" grpId="0"/>
      <p:bldP spid="29" grpId="1"/>
      <p:bldP spid="33" grpId="0"/>
      <p:bldP spid="33" grpId="1"/>
      <p:bldP spid="35" grpId="0" animBg="1"/>
      <p:bldP spid="3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Let the fun begin</a:t>
            </a:r>
            <a:r>
              <a:rPr lang="en-US" dirty="0" smtClean="0"/>
              <a:t>…</a:t>
            </a:r>
            <a:r>
              <a:rPr smtClean="0"/>
              <a:t/>
            </a:r>
            <a:br>
              <a:rPr smtClean="0"/>
            </a:br>
            <a:r>
              <a:rPr smtClean="0"/>
              <a:t>binding multiple objects!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sz="3600" i="1" smtClean="0">
                <a:cs typeface="Courier New" pitchFamily="49" charset="0"/>
              </a:rPr>
              <a:t>For every Collection </a:t>
            </a:r>
            <a:r>
              <a:rPr sz="3600" i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sz="3600" i="1" smtClean="0">
                <a:cs typeface="Courier New" pitchFamily="49" charset="0"/>
              </a:rPr>
              <a:t> and Iterator </a:t>
            </a:r>
            <a:r>
              <a:rPr sz="3600" i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sz="3600" i="1" smtClean="0">
                <a:cs typeface="Courier New" pitchFamily="49" charset="0"/>
              </a:rPr>
              <a:t>:</a:t>
            </a:r>
          </a:p>
          <a:p>
            <a:pPr>
              <a:buNone/>
            </a:pPr>
            <a:r>
              <a:rPr sz="3600" i="1" smtClean="0">
                <a:cs typeface="Courier New" pitchFamily="49" charset="0"/>
              </a:rPr>
              <a:t>Don't modify </a:t>
            </a:r>
            <a:r>
              <a:rPr sz="3600" i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sz="3600" i="1" smtClean="0">
                <a:cs typeface="Courier New" pitchFamily="49" charset="0"/>
              </a:rPr>
              <a:t> while </a:t>
            </a:r>
            <a:r>
              <a:rPr sz="3600" i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sz="3600" i="1" smtClean="0">
                <a:cs typeface="Courier New" pitchFamily="49" charset="0"/>
              </a:rPr>
              <a:t> is used on </a:t>
            </a:r>
            <a:r>
              <a:rPr sz="3600" i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sz="3600" i="1" smtClean="0">
                <a:cs typeface="Courier New" pitchFamily="49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27</a:t>
            </a:fld>
            <a:endParaRPr lang="en-CA" dirty="0"/>
          </a:p>
        </p:txBody>
      </p:sp>
    </p:spTree>
    <p:custDataLst>
      <p:tags r:id="rId1"/>
    </p:custDataLst>
  </p:cSld>
  <p:clrMapOvr>
    <a:masterClrMapping/>
  </p:clrMapOvr>
  <p:transition advTm="2117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571612"/>
            <a:ext cx="8043890" cy="3571899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 </a:t>
            </a:r>
            <a:r>
              <a:rPr kumimoji="0" lang="en-CA" sz="28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whiz(Collection c1){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CA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28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i1 = c1.iterator();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i1.next</a:t>
            </a:r>
            <a:r>
              <a:rPr lang="en-CA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600" smtClean="0"/>
              <a:t>Let the fun begin…</a:t>
            </a:r>
            <a:br>
              <a:rPr sz="3600" smtClean="0"/>
            </a:br>
            <a:r>
              <a:rPr sz="3600" smtClean="0"/>
              <a:t>binding multiple objects!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28</a:t>
            </a:fld>
            <a:endParaRPr lang="en-CA" dirty="0"/>
          </a:p>
        </p:txBody>
      </p:sp>
      <p:grpSp>
        <p:nvGrpSpPr>
          <p:cNvPr id="117" name="Group 32"/>
          <p:cNvGrpSpPr/>
          <p:nvPr/>
        </p:nvGrpSpPr>
        <p:grpSpPr>
          <a:xfrm flipV="1">
            <a:off x="1000100" y="3857628"/>
            <a:ext cx="1857388" cy="45719"/>
            <a:chOff x="1954194" y="4357694"/>
            <a:chExt cx="3163910" cy="71438"/>
          </a:xfrm>
          <a:solidFill>
            <a:srgbClr val="FFC000"/>
          </a:solidFill>
        </p:grpSpPr>
        <p:sp>
          <p:nvSpPr>
            <p:cNvPr id="118" name="Double Wave 117"/>
            <p:cNvSpPr/>
            <p:nvPr/>
          </p:nvSpPr>
          <p:spPr>
            <a:xfrm>
              <a:off x="1954194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" name="Double Wave 118"/>
            <p:cNvSpPr/>
            <p:nvPr/>
          </p:nvSpPr>
          <p:spPr>
            <a:xfrm>
              <a:off x="3546468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custDataLst>
      <p:tags r:id="rId1"/>
    </p:custDataLst>
  </p:cSld>
  <p:clrMapOvr>
    <a:masterClrMapping/>
  </p:clrMapOvr>
  <p:transition advTm="61626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Solution: "Uniqueness Check"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76055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mtClean="0"/>
              <a:t>Prove that:</a:t>
            </a:r>
            <a:endParaRPr lang="en-US" dirty="0" smtClean="0"/>
          </a:p>
          <a:p>
            <a:pPr algn="ctr">
              <a:buNone/>
            </a:pPr>
            <a:r>
              <a:rPr smtClean="0">
                <a:solidFill>
                  <a:srgbClr val="FFC000"/>
                </a:solidFill>
              </a:rPr>
              <a:t>i = o(</a:t>
            </a:r>
            <a:r>
              <a:rPr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i1</a:t>
            </a:r>
            <a:r>
              <a:rPr smtClean="0">
                <a:solidFill>
                  <a:srgbClr val="FFC000"/>
                </a:solidFill>
              </a:rPr>
              <a:t>) 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 </a:t>
            </a:r>
            <a:r>
              <a:rPr smtClean="0">
                <a:solidFill>
                  <a:srgbClr val="FFC000"/>
                </a:solidFill>
              </a:rPr>
              <a:t>c = o(</a:t>
            </a:r>
            <a:r>
              <a:rPr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c1</a:t>
            </a:r>
            <a:r>
              <a:rPr smtClean="0">
                <a:solidFill>
                  <a:srgbClr val="FFC000"/>
                </a:solidFill>
              </a:rPr>
              <a:t>)</a:t>
            </a:r>
          </a:p>
          <a:p>
            <a:pPr>
              <a:buNone/>
            </a:pPr>
            <a:endParaRPr smtClean="0">
              <a:solidFill>
                <a:schemeClr val="tx1"/>
              </a:solidFill>
            </a:endParaRPr>
          </a:p>
          <a:p>
            <a:pPr>
              <a:buNone/>
            </a:pPr>
            <a:endParaRPr smtClean="0">
              <a:solidFill>
                <a:schemeClr val="tx1"/>
              </a:solidFill>
            </a:endParaRPr>
          </a:p>
          <a:p>
            <a:pPr>
              <a:buNone/>
            </a:pPr>
            <a:endParaRPr smtClean="0">
              <a:solidFill>
                <a:schemeClr val="tx1"/>
              </a:solidFill>
            </a:endParaRPr>
          </a:p>
          <a:p>
            <a:pPr>
              <a:buNone/>
            </a:pPr>
            <a:endParaRPr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smtClean="0">
                <a:solidFill>
                  <a:schemeClr val="tx1"/>
                </a:solidFill>
              </a:rPr>
              <a:t>Requires clever combination of pointer analyses (using object representatives).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29</a:t>
            </a:fld>
            <a:endParaRPr lang="en-CA" dirty="0"/>
          </a:p>
        </p:txBody>
      </p:sp>
      <p:sp>
        <p:nvSpPr>
          <p:cNvPr id="5" name="Rounded Rectangular Callout 4"/>
          <p:cNvSpPr/>
          <p:nvPr/>
        </p:nvSpPr>
        <p:spPr>
          <a:xfrm flipV="1">
            <a:off x="785786" y="3214686"/>
            <a:ext cx="5938878" cy="1214446"/>
          </a:xfrm>
          <a:prstGeom prst="wedgeRoundRectCallout">
            <a:avLst>
              <a:gd name="adj1" fmla="val 28183"/>
              <a:gd name="adj2" fmla="val -99286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42976" y="3357562"/>
            <a:ext cx="5286412" cy="928694"/>
            <a:chOff x="2143108" y="5746012"/>
            <a:chExt cx="5286412" cy="928694"/>
          </a:xfrm>
        </p:grpSpPr>
        <p:sp>
          <p:nvSpPr>
            <p:cNvPr id="7" name="Rectangle 6"/>
            <p:cNvSpPr/>
            <p:nvPr/>
          </p:nvSpPr>
          <p:spPr>
            <a:xfrm>
              <a:off x="2143108" y="5746012"/>
              <a:ext cx="5286412" cy="928694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txBody>
            <a:bodyPr>
              <a:normAutofit/>
            </a:bodyPr>
            <a:lstStyle/>
            <a:p>
              <a:pPr marL="420624" indent="-384048">
                <a:spcBef>
                  <a:spcPct val="20000"/>
                </a:spcBef>
                <a:buClr>
                  <a:schemeClr val="accent1"/>
                </a:buClr>
                <a:buSzPct val="80000"/>
                <a:defRPr/>
              </a:pPr>
              <a:endParaRPr lang="en-US" sz="22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46136" y="5923254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CA" b="1" dirty="0"/>
            </a:p>
          </p:txBody>
        </p:sp>
        <p:sp>
          <p:nvSpPr>
            <p:cNvPr id="9" name="Shape 17"/>
            <p:cNvSpPr/>
            <p:nvPr/>
          </p:nvSpPr>
          <p:spPr>
            <a:xfrm>
              <a:off x="6746136" y="6280444"/>
              <a:ext cx="214314" cy="214314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63162" y="5923254"/>
              <a:ext cx="38972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Summary Information</a:t>
              </a:r>
              <a:endParaRPr lang="en-US" sz="2800" b="1" dirty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83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-19000"/>
          </a:blip>
          <a:srcRect/>
          <a:stretch>
            <a:fillRect/>
          </a:stretch>
        </p:blipFill>
        <p:spPr bwMode="auto">
          <a:xfrm>
            <a:off x="1000100" y="4429132"/>
            <a:ext cx="3037175" cy="15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" name="Diagram 60"/>
          <p:cNvGraphicFramePr/>
          <p:nvPr/>
        </p:nvGraphicFramePr>
        <p:xfrm>
          <a:off x="2714612" y="2071678"/>
          <a:ext cx="442915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36" name="Down Arrow 35"/>
          <p:cNvSpPr/>
          <p:nvPr/>
        </p:nvSpPr>
        <p:spPr>
          <a:xfrm rot="18979140">
            <a:off x="2872318" y="2123390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7" name="Down Arrow 36"/>
          <p:cNvSpPr/>
          <p:nvPr/>
        </p:nvSpPr>
        <p:spPr>
          <a:xfrm rot="2893425">
            <a:off x="6131186" y="2049319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8" name="Down Arrow 37"/>
          <p:cNvSpPr/>
          <p:nvPr/>
        </p:nvSpPr>
        <p:spPr>
          <a:xfrm rot="2893425">
            <a:off x="3659505" y="3406641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Down Arrow 38"/>
          <p:cNvSpPr/>
          <p:nvPr/>
        </p:nvSpPr>
        <p:spPr>
          <a:xfrm rot="19299654">
            <a:off x="5867254" y="3551386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>
            <a:off x="3286116" y="2669441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smtClean="0">
                <a:solidFill>
                  <a:srgbClr val="FF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abc compiler</a:t>
            </a:r>
            <a:endParaRPr lang="en-CA" sz="4000" b="1" dirty="0">
              <a:solidFill>
                <a:srgbClr val="FF33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43504" y="785794"/>
            <a:ext cx="30059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property</a:t>
            </a:r>
            <a:b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</a:br>
            <a: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specification</a:t>
            </a:r>
            <a:endParaRPr lang="en-CA" sz="1400" dirty="0"/>
          </a:p>
        </p:txBody>
      </p:sp>
      <p:sp>
        <p:nvSpPr>
          <p:cNvPr id="50" name="Shape 17"/>
          <p:cNvSpPr/>
          <p:nvPr/>
        </p:nvSpPr>
        <p:spPr>
          <a:xfrm>
            <a:off x="1857356" y="4857760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grpSp>
        <p:nvGrpSpPr>
          <p:cNvPr id="3" name="Group 19"/>
          <p:cNvGrpSpPr/>
          <p:nvPr/>
        </p:nvGrpSpPr>
        <p:grpSpPr>
          <a:xfrm>
            <a:off x="5367572" y="4727355"/>
            <a:ext cx="3562146" cy="344725"/>
            <a:chOff x="2643142" y="6060680"/>
            <a:chExt cx="5286444" cy="511592"/>
          </a:xfrm>
        </p:grpSpPr>
        <p:sp>
          <p:nvSpPr>
            <p:cNvPr id="42" name="Oval 41"/>
            <p:cNvSpPr/>
            <p:nvPr/>
          </p:nvSpPr>
          <p:spPr>
            <a:xfrm>
              <a:off x="2643142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Notched Right Arrow 42"/>
            <p:cNvSpPr/>
            <p:nvPr/>
          </p:nvSpPr>
          <p:spPr>
            <a:xfrm>
              <a:off x="3526806" y="6100946"/>
              <a:ext cx="1131689" cy="431063"/>
            </a:xfrm>
            <a:prstGeom prst="notchedRightArrow">
              <a:avLst>
                <a:gd name="adj1" fmla="val 16672"/>
                <a:gd name="adj2" fmla="val 66670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030566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Notched Right Arrow 44"/>
            <p:cNvSpPr/>
            <p:nvPr/>
          </p:nvSpPr>
          <p:spPr>
            <a:xfrm>
              <a:off x="5914229" y="6100946"/>
              <a:ext cx="1131689" cy="431063"/>
            </a:xfrm>
            <a:prstGeom prst="notchedRightArrow">
              <a:avLst>
                <a:gd name="adj1" fmla="val 16672"/>
                <a:gd name="adj2" fmla="val 66670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417994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Shape 17"/>
          <p:cNvSpPr/>
          <p:nvPr/>
        </p:nvSpPr>
        <p:spPr>
          <a:xfrm>
            <a:off x="6153390" y="4429132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5572140"/>
            <a:ext cx="4268381" cy="43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Rounded Rectangle 59"/>
          <p:cNvSpPr/>
          <p:nvPr/>
        </p:nvSpPr>
        <p:spPr>
          <a:xfrm>
            <a:off x="7163969" y="5600350"/>
            <a:ext cx="583717" cy="35719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2" name="Left-Right Arrow 61"/>
          <p:cNvSpPr/>
          <p:nvPr/>
        </p:nvSpPr>
        <p:spPr>
          <a:xfrm>
            <a:off x="4052884" y="4572008"/>
            <a:ext cx="1071570" cy="571504"/>
          </a:xfrm>
          <a:prstGeom prst="leftRightArrow">
            <a:avLst/>
          </a:prstGeom>
          <a:solidFill>
            <a:schemeClr val="tx1">
              <a:lumMod val="85000"/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ectangle 25"/>
          <p:cNvSpPr/>
          <p:nvPr/>
        </p:nvSpPr>
        <p:spPr>
          <a:xfrm>
            <a:off x="2143108" y="4572008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29" name="Shape 17"/>
          <p:cNvSpPr/>
          <p:nvPr/>
        </p:nvSpPr>
        <p:spPr>
          <a:xfrm>
            <a:off x="7858148" y="4429132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7058042" y="4357694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-19000"/>
          </a:blip>
          <a:srcRect/>
          <a:stretch>
            <a:fillRect/>
          </a:stretch>
        </p:blipFill>
        <p:spPr bwMode="auto">
          <a:xfrm>
            <a:off x="928662" y="1214422"/>
            <a:ext cx="3037175" cy="15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Shape 17"/>
          <p:cNvSpPr/>
          <p:nvPr/>
        </p:nvSpPr>
        <p:spPr>
          <a:xfrm>
            <a:off x="2714612" y="4929198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3143240" y="4572008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28" name="Curved Down Arrow 27"/>
          <p:cNvSpPr/>
          <p:nvPr/>
        </p:nvSpPr>
        <p:spPr>
          <a:xfrm>
            <a:off x="5326822" y="4450682"/>
            <a:ext cx="428628" cy="214314"/>
          </a:xfrm>
          <a:prstGeom prst="curvedDownArrow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ular Callout 33"/>
          <p:cNvSpPr/>
          <p:nvPr/>
        </p:nvSpPr>
        <p:spPr>
          <a:xfrm>
            <a:off x="3793574" y="5500702"/>
            <a:ext cx="3214710" cy="1071570"/>
          </a:xfrm>
          <a:prstGeom prst="wedgeRoundRectCallout">
            <a:avLst>
              <a:gd name="adj1" fmla="val -3763"/>
              <a:gd name="adj2" fmla="val -92947"/>
              <a:gd name="adj3" fmla="val 16667"/>
            </a:avLst>
          </a:prstGeom>
          <a:solidFill>
            <a:schemeClr val="bg1"/>
          </a:solidFill>
          <a:ln w="3810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No missed violations!</a:t>
            </a:r>
            <a:endParaRPr lang="en-US" sz="2800" b="1" i="1" dirty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FF99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7245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>
                                      <p:cBhvr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  <p:bldP spid="36" grpId="0" animBg="1"/>
      <p:bldP spid="39" grpId="0" animBg="1"/>
      <p:bldP spid="40" grpId="0"/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  <p:bldP spid="60" grpId="2" animBg="1"/>
      <p:bldP spid="62" grpId="0" animBg="1"/>
      <p:bldP spid="62" grpId="1" animBg="1"/>
      <p:bldP spid="62" grpId="2" animBg="1"/>
      <p:bldP spid="62" grpId="3" animBg="1"/>
      <p:bldP spid="62" grpId="4" animBg="1"/>
      <p:bldP spid="26" grpId="0" animBg="1"/>
      <p:bldP spid="26" grpId="1" animBg="1"/>
      <p:bldP spid="29" grpId="0" animBg="1"/>
      <p:bldP spid="30" grpId="0" animBg="1"/>
      <p:bldP spid="32" grpId="0" animBg="1"/>
      <p:bldP spid="33" grpId="0" animBg="1"/>
      <p:bldP spid="28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Benchmarks - Tracematches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30</a:t>
            </a:fld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48" y="1500174"/>
          <a:ext cx="7643866" cy="314327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3821933"/>
                <a:gridCol w="3821933"/>
              </a:tblGrid>
              <a:tr h="628654"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ASyncIteration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HasNextElem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FailSafeEnum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LeakingSync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FailSafeIter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Reader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HashMap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Writer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HasNext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i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41235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Benchmark programs</a:t>
            </a:r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>
                <a:solidFill>
                  <a:schemeClr val="tx2">
                    <a:shade val="50000"/>
                  </a:schemeClr>
                </a:solidFill>
              </a:rPr>
              <a:pPr/>
              <a:t>31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48" y="2262838"/>
          <a:ext cx="7643866" cy="292896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3821933"/>
                <a:gridCol w="3821933"/>
              </a:tblGrid>
              <a:tr h="585792"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antlr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hsqldb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bloat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jython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chart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lucene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eclipse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pmd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fop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xalan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910" y="5572140"/>
            <a:ext cx="7499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… and </a:t>
            </a:r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SciMark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 (with 4 extra </a:t>
            </a:r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tracematches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)</a:t>
            </a:r>
            <a:endParaRPr lang="en-US" sz="28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6EA0B0">
                  <a:tint val="3000"/>
                  <a:alpha val="95000"/>
                </a:srgb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746" y="1405582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DaCapo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:</a:t>
            </a:r>
            <a:endParaRPr lang="en-US" sz="28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6EA0B0">
                  <a:tint val="3000"/>
                  <a:alpha val="95000"/>
                </a:srgb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28875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03427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2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|.........|.........|.........|.........|.........|.........|.........|.........|.........|.........|..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03427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2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|.........|.........|.........|.........|.........|.........|.........|.........|...</a:t>
            </a:r>
            <a:r>
              <a:rPr lang="en-US" sz="22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......|.........|..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03427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2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|.........|.........|.........|.........|.........|.........|.........|.........|...</a:t>
            </a:r>
            <a:r>
              <a:rPr lang="en-US" sz="22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......|.......</a:t>
            </a:r>
            <a:r>
              <a:rPr lang="en-US" sz="22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..|..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32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491805" y="384772"/>
            <a:ext cx="8215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Results – Elimination of potential failure points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34916" y="3228170"/>
            <a:ext cx="8674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103 program/tracematch combinations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6485" y="3939055"/>
            <a:ext cx="6571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static guarantees in 84 cases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1792" y="4649940"/>
            <a:ext cx="6816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in 14 cases: less than</a:t>
            </a:r>
            <a:b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</a:br>
            <a: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10 potential failure points</a:t>
            </a:r>
          </a:p>
        </p:txBody>
      </p:sp>
      <p:sp>
        <p:nvSpPr>
          <p:cNvPr id="15" name="Oval 14"/>
          <p:cNvSpPr/>
          <p:nvPr/>
        </p:nvSpPr>
        <p:spPr>
          <a:xfrm>
            <a:off x="7929586" y="1984742"/>
            <a:ext cx="857256" cy="642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730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2" grpId="0"/>
      <p:bldP spid="9" grpId="0"/>
      <p:bldP spid="10" grpId="0"/>
      <p:bldP spid="13" grpId="0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71604" y="1500198"/>
          <a:ext cx="6357982" cy="385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71406" y="353777"/>
            <a:ext cx="8929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Classification of potential failure points</a:t>
            </a:r>
            <a:endParaRPr lang="en-CA" sz="36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00FF99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Franklin Gothic Book"/>
            </a:endParaRPr>
          </a:p>
        </p:txBody>
      </p:sp>
    </p:spTree>
  </p:cSld>
  <p:clrMapOvr>
    <a:masterClrMapping/>
  </p:clrMapOvr>
  <p:transition advTm="1695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985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35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71406" y="285728"/>
            <a:ext cx="8929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40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9BAEFF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Franklin Gothic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46" y="1714488"/>
            <a:ext cx="83581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:</a:t>
            </a:r>
            <a:endParaRPr lang="en-CA" sz="2400" b="1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FFC00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next - &lt;</a:t>
            </a:r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InductionVarAnalyzer.isMu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(..)&gt;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@ line 217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next - &lt;</a:t>
            </a:r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InductionVarAnalyzer.isMu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(..)&gt;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@ line 218</a:t>
            </a:r>
          </a:p>
          <a:p>
            <a:endParaRPr lang="en-CA" sz="2400" b="1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endParaRPr lang="en-CA" sz="2400" b="1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:</a:t>
            </a:r>
            <a:endParaRPr lang="en-CA" sz="2400" b="1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FFC00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next    - &lt;</a:t>
            </a:r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CodeGenerator.removeEmptyBl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(..)&gt;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@ line 587</a:t>
            </a:r>
          </a:p>
          <a:p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- &lt;</a:t>
            </a:r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CodeGenerator.removeEmptyBl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(..)&gt;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@ line 586</a:t>
            </a:r>
          </a:p>
          <a:p>
            <a:endParaRPr lang="en-CA" sz="2000" dirty="0"/>
          </a:p>
        </p:txBody>
      </p:sp>
      <p:sp>
        <p:nvSpPr>
          <p:cNvPr id="5" name="Title 66"/>
          <p:cNvSpPr txBox="1">
            <a:spLocks/>
          </p:cNvSpPr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Analysis annotates </a:t>
            </a:r>
            <a:r>
              <a:rPr lang="en-US" sz="40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potential </a:t>
            </a:r>
            <a:r>
              <a:rPr lang="en-US" sz="4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failure points</a:t>
            </a:r>
          </a:p>
        </p:txBody>
      </p:sp>
    </p:spTree>
  </p:cSld>
  <p:clrMapOvr>
    <a:masterClrMapping/>
  </p:clrMapOvr>
  <p:transition advTm="14985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36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71406" y="285728"/>
            <a:ext cx="8929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40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9BAEFF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Franklin Gothic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46" y="1714488"/>
            <a:ext cx="83581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: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features []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next - &lt;</a:t>
            </a:r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InductionVarAnalyzer.isMu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(..)&gt;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@ line 217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next - &lt;</a:t>
            </a:r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InductionVarAnalyzer.isMu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(..)&gt;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@ line 218</a:t>
            </a:r>
          </a:p>
          <a:p>
            <a:endParaRPr lang="en-CA" sz="2400" b="1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endParaRPr lang="en-CA" sz="2400" b="1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: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features [CALL]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next    - &lt;</a:t>
            </a:r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CodeGenerator.removeEmptyBl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(..)&gt;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@ line 587</a:t>
            </a:r>
          </a:p>
          <a:p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- &lt;</a:t>
            </a:r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CodeGenerator.removeEmptyBl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(..)&gt;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@ line 586</a:t>
            </a:r>
          </a:p>
          <a:p>
            <a:endParaRPr lang="en-CA" sz="2000" dirty="0"/>
          </a:p>
        </p:txBody>
      </p:sp>
      <p:sp>
        <p:nvSpPr>
          <p:cNvPr id="5" name="Title 66"/>
          <p:cNvSpPr txBox="1">
            <a:spLocks/>
          </p:cNvSpPr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Analysis annotates </a:t>
            </a:r>
            <a:r>
              <a:rPr lang="en-US" sz="40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potential </a:t>
            </a:r>
            <a:r>
              <a:rPr lang="en-US" sz="4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failure points</a:t>
            </a:r>
          </a:p>
        </p:txBody>
      </p:sp>
    </p:spTree>
  </p:cSld>
  <p:clrMapOvr>
    <a:masterClrMapping/>
  </p:clrMapOvr>
  <p:transition advTm="37141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Features: Reasons for imprecision</a:t>
            </a:r>
            <a:endParaRPr lang="en-US" dirty="0"/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CALL</a:t>
            </a:r>
          </a:p>
          <a:p>
            <a:r>
              <a:rPr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ABORTED</a:t>
            </a:r>
          </a:p>
          <a:p>
            <a:r>
              <a:rPr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NO_CONTEXT</a:t>
            </a:r>
          </a:p>
          <a:p>
            <a:r>
              <a:rPr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DELEGATE</a:t>
            </a:r>
          </a:p>
          <a:p>
            <a:endParaRPr smtClean="0">
              <a:solidFill>
                <a:srgbClr val="FFC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CONTINUATION</a:t>
            </a:r>
          </a:p>
          <a:p>
            <a:r>
              <a:rPr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DYNAMIC_LOADING</a:t>
            </a:r>
          </a:p>
          <a:p>
            <a:r>
              <a:rPr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OVERLAPS</a:t>
            </a:r>
          </a:p>
          <a:p>
            <a:endParaRPr lang="en-US" dirty="0">
              <a:solidFill>
                <a:srgbClr val="FFC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37</a:t>
            </a:fld>
            <a:endParaRPr lang="en-CA" dirty="0"/>
          </a:p>
        </p:txBody>
      </p:sp>
    </p:spTree>
    <p:custDataLst>
      <p:tags r:id="rId1"/>
    </p:custDataLst>
  </p:cSld>
  <p:clrMapOvr>
    <a:masterClrMapping/>
  </p:clrMapOvr>
  <p:transition advTm="30703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38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85746" y="1714488"/>
            <a:ext cx="83581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: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features [],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ACTUAL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next - &lt;</a:t>
            </a:r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InductionVarAnalyzer.isMu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(..)&gt;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@ line 217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next - &lt;</a:t>
            </a:r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InductionVarAnalyzer.isMu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(..)&gt;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@ line 218</a:t>
            </a:r>
          </a:p>
          <a:p>
            <a:endParaRPr lang="en-CA" sz="2400" b="1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endParaRPr lang="en-CA" sz="2400" b="1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: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features [CALL]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next    - &lt;</a:t>
            </a:r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CodeGenerator.removeEmptyBl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(..)&gt;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@ line 587</a:t>
            </a:r>
          </a:p>
          <a:p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- &lt;</a:t>
            </a:r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CodeGenerator.removeEmptyBl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(..)&gt;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@ line 586</a:t>
            </a:r>
          </a:p>
          <a:p>
            <a:endParaRPr lang="en-CA" sz="2000" dirty="0"/>
          </a:p>
        </p:txBody>
      </p:sp>
      <p:sp>
        <p:nvSpPr>
          <p:cNvPr id="7" name="Title 66"/>
          <p:cNvSpPr txBox="1">
            <a:spLocks/>
          </p:cNvSpPr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4000" b="1" u="sng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Manually</a:t>
            </a:r>
            <a:r>
              <a:rPr lang="en-US" sz="4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 annotated </a:t>
            </a:r>
            <a:r>
              <a:rPr lang="en-US" sz="40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actual</a:t>
            </a:r>
            <a:r>
              <a:rPr lang="en-US" sz="4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 failure points</a:t>
            </a:r>
          </a:p>
        </p:txBody>
      </p:sp>
    </p:spTree>
  </p:cSld>
  <p:clrMapOvr>
    <a:masterClrMapping/>
  </p:clrMapOvr>
  <p:transition advTm="20672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39</a:t>
            </a:fld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85752" y="1953648"/>
            <a:ext cx="8786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CALL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= 0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|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ABORTED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= 0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| |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DELEGATE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= 0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| | |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NO_CONTEXT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= 0: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TRUE_POSITIVE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(11.0/</a:t>
            </a:r>
            <a:r>
              <a:rPr lang="en-CA" sz="2400" b="1" u="sng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1.0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| | |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NO_CONTEXT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= 1: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9BAEFF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FALSE_POSITIVE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(4.0/</a:t>
            </a:r>
            <a:r>
              <a:rPr lang="en-CA" sz="2400" b="1" u="sng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1.0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| |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DELEGATE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= 1: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9BAEFF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FALSE_POSITIVE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(10.0)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|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ABORTED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= 1: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9BAEFF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FALSE_POSITIVE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(30.0)</a:t>
            </a:r>
          </a:p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CALL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= 1: 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9BAEFF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FALSE_POSITIVE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(406.0/</a:t>
            </a:r>
            <a:r>
              <a:rPr lang="en-CA" sz="2400" b="1" u="sng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1.0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7" name="Title 66"/>
          <p:cNvSpPr txBox="1">
            <a:spLocks/>
          </p:cNvSpPr>
          <p:nvPr/>
        </p:nvSpPr>
        <p:spPr>
          <a:xfrm>
            <a:off x="457200" y="285728"/>
            <a:ext cx="8229600" cy="78581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40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Weka</a:t>
            </a:r>
            <a:r>
              <a:rPr lang="en-US" sz="4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 machine learning kit</a:t>
            </a:r>
          </a:p>
        </p:txBody>
      </p:sp>
    </p:spTree>
  </p:cSld>
  <p:clrMapOvr>
    <a:masterClrMapping/>
  </p:clrMapOvr>
  <p:transition advTm="26937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4</a:t>
            </a:fld>
            <a:endParaRPr lang="en-C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760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929190" y="-357214"/>
            <a:ext cx="4286280" cy="800105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143472" y="1737075"/>
            <a:ext cx="40005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Problem 1:</a:t>
            </a:r>
          </a:p>
          <a:p>
            <a:pPr lvl="0" algn="ctr">
              <a:spcBef>
                <a:spcPct val="0"/>
              </a:spcBef>
              <a:defRPr/>
            </a:pPr>
            <a:endParaRPr lang="en-US" sz="4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60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Potentially large</a:t>
            </a:r>
            <a:b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en-US" sz="4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runtime overhead</a:t>
            </a:r>
            <a:endParaRPr lang="en-US" sz="4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60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9125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40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491805" y="384772"/>
            <a:ext cx="8215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Results – Filtering</a:t>
            </a:r>
          </a:p>
        </p:txBody>
      </p:sp>
      <p:graphicFrame>
        <p:nvGraphicFramePr>
          <p:cNvPr id="15" name="Chart 14"/>
          <p:cNvGraphicFramePr/>
          <p:nvPr/>
        </p:nvGraphicFramePr>
        <p:xfrm>
          <a:off x="1000100" y="1357298"/>
          <a:ext cx="7358114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643570" y="1500174"/>
            <a:ext cx="2928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Found 5 programs with bugs or questionable code.</a:t>
            </a:r>
          </a:p>
        </p:txBody>
      </p:sp>
    </p:spTree>
  </p:cSld>
  <p:clrMapOvr>
    <a:masterClrMapping/>
  </p:clrMapOvr>
  <p:transition advTm="37297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375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Related work: Typestate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lvl="0">
              <a:buClr>
                <a:srgbClr val="6EA0B0"/>
              </a:buCl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Static and hybrid verification of typestate props.</a:t>
            </a:r>
          </a:p>
          <a:p>
            <a:pPr lvl="0">
              <a:buClr>
                <a:srgbClr val="6EA0B0"/>
              </a:buClr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</a:rPr>
              <a:t>Typestate (Strom &amp; Yemini, TSE Vol 12 No. 1, 86)</a:t>
            </a:r>
          </a:p>
          <a:p>
            <a:pPr lvl="0">
              <a:buClr>
                <a:srgbClr val="6EA0B0"/>
              </a:buClr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</a:rPr>
              <a:t>Fugue for .NET (DeLine &amp; Fähndrich, ECOOP 04)</a:t>
            </a:r>
          </a:p>
          <a:p>
            <a:pPr lvl="0">
              <a:buClr>
                <a:srgbClr val="6EA0B0"/>
              </a:buClr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</a:rPr>
              <a:t>Typest. &amp; Aliasing (Bierhoff &amp; Aldrich, OOPSLA 07)</a:t>
            </a:r>
          </a:p>
          <a:p>
            <a:pPr lvl="0">
              <a:buClr>
                <a:srgbClr val="6EA0B0"/>
              </a:buClr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</a:rPr>
              <a:t>Hybrid static/dynamic (Dwyer &amp; Purandare, ASE 07)</a:t>
            </a:r>
          </a:p>
          <a:p>
            <a:pPr>
              <a:buNone/>
            </a:pPr>
            <a:endParaRPr sz="1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ransition advTm="41234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Related work: Tracematch-like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2400" smtClean="0">
                <a:solidFill>
                  <a:srgbClr val="FFC000"/>
                </a:solidFill>
              </a:rPr>
              <a:t>Flow-sensitive analysis of Tracematches</a:t>
            </a:r>
          </a:p>
          <a:p>
            <a:r>
              <a:rPr sz="2400" smtClean="0"/>
              <a:t>Naeem and Lhoták, OOPSLA 08</a:t>
            </a:r>
            <a:endParaRPr sz="1400" smtClean="0">
              <a:solidFill>
                <a:srgbClr val="FFC000"/>
              </a:solidFill>
            </a:endParaRPr>
          </a:p>
          <a:p>
            <a:pPr>
              <a:buNone/>
            </a:pPr>
            <a:endParaRPr sz="240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sz="2400" smtClean="0">
                <a:solidFill>
                  <a:srgbClr val="FFC000"/>
                </a:solidFill>
              </a:rPr>
              <a:t>Other state-based runtime-verification tools for Java</a:t>
            </a:r>
          </a:p>
          <a:p>
            <a:r>
              <a:rPr sz="2400" smtClean="0"/>
              <a:t>JavaMOP (Chen &amp; Roşu, OOPSLA 08)</a:t>
            </a:r>
          </a:p>
          <a:p>
            <a:r>
              <a:rPr sz="2400" smtClean="0"/>
              <a:t>PQL (Martin, Livshits &amp; Lam, OOPSLA 05)</a:t>
            </a:r>
          </a:p>
          <a:p>
            <a:r>
              <a:rPr sz="2400" smtClean="0"/>
              <a:t>PTQL (Goldsmith, O’Callahan &amp; Aiken, OOPSLA 05)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ransition advTm="72969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Related work: Static checkers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sz="2800" smtClean="0">
                <a:solidFill>
                  <a:srgbClr val="FFC000"/>
                </a:solidFill>
              </a:rPr>
              <a:t>Static checkers</a:t>
            </a:r>
          </a:p>
          <a:p>
            <a:r>
              <a:rPr sz="2800" smtClean="0"/>
              <a:t>FindBugs (Hovemeyer &amp; Pugh, OOPSLA 04)</a:t>
            </a:r>
          </a:p>
          <a:p>
            <a:r>
              <a:rPr sz="2800" smtClean="0"/>
              <a:t>PMD (http://pmd.sf.net/)</a:t>
            </a:r>
          </a:p>
          <a:p>
            <a:pPr>
              <a:buNone/>
            </a:pPr>
            <a:r>
              <a:rPr sz="2800" smtClean="0">
                <a:solidFill>
                  <a:srgbClr val="FFC000"/>
                </a:solidFill>
              </a:rPr>
              <a:t>Pre and postconditions, invariants</a:t>
            </a:r>
          </a:p>
          <a:p>
            <a:r>
              <a:rPr sz="2800" smtClean="0">
                <a:solidFill>
                  <a:schemeClr val="tx1"/>
                </a:solidFill>
              </a:rPr>
              <a:t>ESC/Java (Flanagan </a:t>
            </a:r>
            <a:r>
              <a:rPr sz="2800" i="1" smtClean="0">
                <a:solidFill>
                  <a:schemeClr val="tx1"/>
                </a:solidFill>
              </a:rPr>
              <a:t>et al.</a:t>
            </a:r>
            <a:r>
              <a:rPr sz="2800" smtClean="0">
                <a:solidFill>
                  <a:schemeClr val="tx1"/>
                </a:solidFill>
              </a:rPr>
              <a:t>, PLDI 02)</a:t>
            </a:r>
          </a:p>
          <a:p>
            <a:r>
              <a:rPr sz="2800" smtClean="0">
                <a:solidFill>
                  <a:schemeClr val="tx1"/>
                </a:solidFill>
              </a:rPr>
              <a:t>Java Modeling Language (JML)</a:t>
            </a:r>
          </a:p>
          <a:p>
            <a:pPr>
              <a:buNone/>
            </a:pPr>
            <a:r>
              <a:rPr sz="2800" smtClean="0">
                <a:solidFill>
                  <a:srgbClr val="FFC000"/>
                </a:solidFill>
              </a:rPr>
              <a:t>Specialized interprocedural analyses</a:t>
            </a:r>
            <a:endParaRPr sz="2800" smtClean="0"/>
          </a:p>
          <a:p>
            <a:r>
              <a:rPr sz="2800" smtClean="0"/>
              <a:t>J</a:t>
            </a:r>
            <a:r>
              <a:rPr lang="en-US" sz="2800" dirty="0" smtClean="0"/>
              <a:t>l</a:t>
            </a:r>
            <a:r>
              <a:rPr sz="2800" smtClean="0"/>
              <a:t>int (http://artho.com/jlint/)</a:t>
            </a:r>
          </a:p>
          <a:p>
            <a:pPr>
              <a:buNone/>
            </a:pPr>
            <a:r>
              <a:rPr sz="2800" smtClean="0">
                <a:solidFill>
                  <a:srgbClr val="FFC000"/>
                </a:solidFill>
              </a:rPr>
              <a:t>Comparison: </a:t>
            </a:r>
            <a:r>
              <a:rPr sz="2800" smtClean="0"/>
              <a:t>Rutar </a:t>
            </a:r>
            <a:r>
              <a:rPr sz="2800" i="1" smtClean="0"/>
              <a:t>et al.</a:t>
            </a:r>
            <a:r>
              <a:rPr sz="2800" smtClean="0"/>
              <a:t>, ISSRE 04</a:t>
            </a:r>
            <a:endParaRPr sz="2800" i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 advTm="60281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Related work: Invariant mining and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buNone/>
            </a:pPr>
            <a:r>
              <a:rPr smtClean="0">
                <a:solidFill>
                  <a:srgbClr val="FFC000"/>
                </a:solidFill>
              </a:rPr>
              <a:t>Dynamic invariant inference and checking</a:t>
            </a:r>
          </a:p>
          <a:p>
            <a:r>
              <a:rPr smtClean="0"/>
              <a:t>Daikon (Ernst </a:t>
            </a:r>
            <a:r>
              <a:rPr i="1" smtClean="0"/>
              <a:t>et al.</a:t>
            </a:r>
            <a:r>
              <a:rPr smtClean="0"/>
              <a:t>, TSE Vol 27. No 2, 01)</a:t>
            </a:r>
          </a:p>
          <a:p>
            <a:r>
              <a:rPr smtClean="0"/>
              <a:t>DIDUCE (Hangal &amp; Lam, ICSE 02)</a:t>
            </a:r>
          </a:p>
          <a:p>
            <a:r>
              <a:rPr smtClean="0"/>
              <a:t>JADET (Wasylkowski </a:t>
            </a:r>
            <a:r>
              <a:rPr i="1" smtClean="0"/>
              <a:t>et al.</a:t>
            </a:r>
            <a:r>
              <a:rPr smtClean="0"/>
              <a:t>, FSE 07)</a:t>
            </a:r>
          </a:p>
          <a:p>
            <a:r>
              <a:rPr lang="da-DK" dirty="0" smtClean="0"/>
              <a:t>Spec. Mining (Ammons </a:t>
            </a:r>
            <a:r>
              <a:rPr lang="da-DK" i="1" dirty="0" smtClean="0"/>
              <a:t>et al.</a:t>
            </a:r>
            <a:r>
              <a:rPr lang="da-DK" dirty="0" smtClean="0"/>
              <a:t>, POPL 02)</a:t>
            </a:r>
            <a:endParaRPr smtClean="0"/>
          </a:p>
          <a:p>
            <a:pPr>
              <a:buNone/>
            </a:pPr>
            <a:r>
              <a:rPr smtClean="0">
                <a:solidFill>
                  <a:srgbClr val="FFC000"/>
                </a:solidFill>
              </a:rPr>
              <a:t>Static rule mining and checking</a:t>
            </a:r>
          </a:p>
          <a:p>
            <a:r>
              <a:rPr smtClean="0"/>
              <a:t>PR-Miner (Li &amp; Zhou, FSE 05)</a:t>
            </a:r>
          </a:p>
          <a:p>
            <a:r>
              <a:rPr lang="it-IT" dirty="0" smtClean="0"/>
              <a:t>Houdini (Flanagan &amp; Leino, FME 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ransition advTm="42375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Special thanks to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mtClean="0">
                <a:solidFill>
                  <a:srgbClr val="FFC000"/>
                </a:solidFill>
              </a:rPr>
              <a:t>Co-workers</a:t>
            </a:r>
          </a:p>
          <a:p>
            <a:r>
              <a:rPr smtClean="0"/>
              <a:t>Ond</a:t>
            </a:r>
            <a:r>
              <a:rPr lang="en-US" dirty="0" smtClean="0"/>
              <a:t>ř</a:t>
            </a:r>
            <a:r>
              <a:rPr smtClean="0"/>
              <a:t>ej Lhot</a:t>
            </a:r>
            <a:r>
              <a:rPr lang="en-US" dirty="0" smtClean="0"/>
              <a:t>á</a:t>
            </a:r>
            <a:r>
              <a:rPr smtClean="0"/>
              <a:t>k</a:t>
            </a:r>
          </a:p>
          <a:p>
            <a:r>
              <a:rPr smtClean="0"/>
              <a:t>Nomair Naeem</a:t>
            </a:r>
          </a:p>
          <a:p>
            <a:pPr lvl="1">
              <a:buNone/>
            </a:pPr>
            <a:endParaRPr smtClean="0"/>
          </a:p>
          <a:p>
            <a:pPr>
              <a:buNone/>
            </a:pPr>
            <a:r>
              <a:rPr smtClean="0">
                <a:solidFill>
                  <a:srgbClr val="FFC000"/>
                </a:solidFill>
              </a:rPr>
              <a:t>Maintainers of Tracematch implementation</a:t>
            </a:r>
          </a:p>
          <a:p>
            <a:r>
              <a:rPr smtClean="0"/>
              <a:t>Pavel Avgustinov</a:t>
            </a:r>
          </a:p>
          <a:p>
            <a:r>
              <a:rPr smtClean="0"/>
              <a:t>Julian Tibble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46</a:t>
            </a:fld>
            <a:endParaRPr lang="en-CA" dirty="0"/>
          </a:p>
        </p:txBody>
      </p:sp>
    </p:spTree>
  </p:cSld>
  <p:clrMapOvr>
    <a:masterClrMapping/>
  </p:clrMapOvr>
  <p:transition advTm="17859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sheep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25000" b="-1"/>
          <a:stretch>
            <a:fillRect/>
          </a:stretch>
        </p:blipFill>
        <p:spPr bwMode="auto">
          <a:xfrm>
            <a:off x="3428992" y="-24"/>
            <a:ext cx="5715008" cy="321471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429000" y="4286256"/>
            <a:ext cx="5715000" cy="2571768"/>
            <a:chOff x="3429000" y="3714752"/>
            <a:chExt cx="5715000" cy="297781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/>
            <a:srcRect t="9511" b="17223"/>
            <a:stretch>
              <a:fillRect/>
            </a:stretch>
          </p:blipFill>
          <p:spPr bwMode="auto">
            <a:xfrm>
              <a:off x="3429000" y="3929066"/>
              <a:ext cx="5715000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/>
            <a:srcRect t="9511" b="86890"/>
            <a:stretch>
              <a:fillRect/>
            </a:stretch>
          </p:blipFill>
          <p:spPr bwMode="auto">
            <a:xfrm>
              <a:off x="3429000" y="3714752"/>
              <a:ext cx="5715000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/>
            <a:srcRect t="78664" b="17223"/>
            <a:stretch>
              <a:fillRect/>
            </a:stretch>
          </p:blipFill>
          <p:spPr bwMode="auto">
            <a:xfrm>
              <a:off x="3429000" y="6506098"/>
              <a:ext cx="5715000" cy="186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 l="55084" t="3847" r="7120"/>
          <a:stretch>
            <a:fillRect/>
          </a:stretch>
        </p:blipFill>
        <p:spPr bwMode="auto">
          <a:xfrm>
            <a:off x="0" y="0"/>
            <a:ext cx="34561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wn Arrow 9"/>
          <p:cNvSpPr/>
          <p:nvPr/>
        </p:nvSpPr>
        <p:spPr>
          <a:xfrm rot="19896640">
            <a:off x="5716744" y="-71254"/>
            <a:ext cx="642942" cy="135732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3824282" y="3192247"/>
            <a:ext cx="5066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www.aspectbench.org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48688" y="3654213"/>
            <a:ext cx="37069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www.bodden.de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4334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66" y="1785926"/>
            <a:ext cx="82153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private final void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FillBuff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...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inputStream.read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(...)) == -1)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inputStream.close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java.io.IOException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maxNextCharInd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... 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Jython</a:t>
            </a:r>
            <a:r>
              <a:rPr lang="en-CA" dirty="0" smtClean="0"/>
              <a:t> / Reader (1/2)</a:t>
            </a:r>
            <a:endParaRPr lang="en-CA" dirty="0"/>
          </a:p>
        </p:txBody>
      </p:sp>
      <p:grpSp>
        <p:nvGrpSpPr>
          <p:cNvPr id="2" name="Group 5"/>
          <p:cNvGrpSpPr/>
          <p:nvPr/>
        </p:nvGrpSpPr>
        <p:grpSpPr>
          <a:xfrm>
            <a:off x="3216942" y="3347584"/>
            <a:ext cx="3163910" cy="45719"/>
            <a:chOff x="1954194" y="4357694"/>
            <a:chExt cx="3163910" cy="71438"/>
          </a:xfrm>
          <a:solidFill>
            <a:srgbClr val="FFC000"/>
          </a:solidFill>
        </p:grpSpPr>
        <p:sp>
          <p:nvSpPr>
            <p:cNvPr id="7" name="Double Wave 6"/>
            <p:cNvSpPr/>
            <p:nvPr/>
          </p:nvSpPr>
          <p:spPr>
            <a:xfrm>
              <a:off x="1954194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Double Wave 7"/>
            <p:cNvSpPr/>
            <p:nvPr/>
          </p:nvSpPr>
          <p:spPr>
            <a:xfrm>
              <a:off x="3546468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9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-71462"/>
            <a:ext cx="9215470" cy="171451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0" y="7141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Problem 2: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Dynamic, with </a:t>
            </a:r>
            <a:r>
              <a:rPr lang="en-US" sz="4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no static guarantees</a:t>
            </a:r>
          </a:p>
        </p:txBody>
      </p:sp>
    </p:spTree>
  </p:cSld>
  <p:clrMapOvr>
    <a:masterClrMapping/>
  </p:clrMapOvr>
  <p:transition advTm="14109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Jython</a:t>
            </a:r>
            <a:r>
              <a:rPr lang="en-CA" dirty="0" smtClean="0"/>
              <a:t> / Reader (2/2)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50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61252" y="1510160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getLine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BufferedReader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reader,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line)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(reader == null)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return "";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String text=null;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for(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&lt; line;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    text =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reader.readLine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text;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} 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ioe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null;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4" name="Group 6"/>
          <p:cNvGrpSpPr/>
          <p:nvPr/>
        </p:nvGrpSpPr>
        <p:grpSpPr>
          <a:xfrm>
            <a:off x="3172268" y="4000504"/>
            <a:ext cx="2685616" cy="45719"/>
            <a:chOff x="3099698" y="3914552"/>
            <a:chExt cx="2685616" cy="142876"/>
          </a:xfrm>
          <a:solidFill>
            <a:srgbClr val="9BAEFF"/>
          </a:solidFill>
        </p:grpSpPr>
        <p:sp>
          <p:nvSpPr>
            <p:cNvPr id="5" name="Double Wave 4"/>
            <p:cNvSpPr/>
            <p:nvPr/>
          </p:nvSpPr>
          <p:spPr>
            <a:xfrm>
              <a:off x="3099698" y="3914552"/>
              <a:ext cx="1348468" cy="142876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9BA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Double Wave 5"/>
            <p:cNvSpPr/>
            <p:nvPr/>
          </p:nvSpPr>
          <p:spPr>
            <a:xfrm>
              <a:off x="4436846" y="3914552"/>
              <a:ext cx="1348468" cy="142876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9BA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bloat-HasNext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8596" y="1500174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Block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isMu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(...)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final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cfg.preds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phi.block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()).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final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Block pred1 = (Block)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iter.next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final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Block pred2 = (Block)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iter.next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4622800" y="2643182"/>
            <a:ext cx="1592274" cy="45719"/>
            <a:chOff x="1954194" y="4357694"/>
            <a:chExt cx="3163910" cy="71438"/>
          </a:xfrm>
          <a:solidFill>
            <a:srgbClr val="FFC000"/>
          </a:solidFill>
        </p:grpSpPr>
        <p:sp>
          <p:nvSpPr>
            <p:cNvPr id="5" name="Double Wave 4"/>
            <p:cNvSpPr/>
            <p:nvPr/>
          </p:nvSpPr>
          <p:spPr>
            <a:xfrm>
              <a:off x="1954194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Double Wave 5"/>
            <p:cNvSpPr/>
            <p:nvPr/>
          </p:nvSpPr>
          <p:spPr>
            <a:xfrm>
              <a:off x="3546468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5"/>
          <p:cNvGrpSpPr/>
          <p:nvPr/>
        </p:nvGrpSpPr>
        <p:grpSpPr>
          <a:xfrm>
            <a:off x="4622800" y="2914211"/>
            <a:ext cx="1592274" cy="45719"/>
            <a:chOff x="1954194" y="4357694"/>
            <a:chExt cx="3163910" cy="71438"/>
          </a:xfrm>
          <a:solidFill>
            <a:srgbClr val="FFC000"/>
          </a:solidFill>
        </p:grpSpPr>
        <p:sp>
          <p:nvSpPr>
            <p:cNvPr id="8" name="Double Wave 7"/>
            <p:cNvSpPr/>
            <p:nvPr/>
          </p:nvSpPr>
          <p:spPr>
            <a:xfrm>
              <a:off x="1954194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Double Wave 8"/>
            <p:cNvSpPr/>
            <p:nvPr/>
          </p:nvSpPr>
          <p:spPr>
            <a:xfrm>
              <a:off x="3546468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pmd</a:t>
            </a:r>
            <a:r>
              <a:rPr lang="en-CA" dirty="0" smtClean="0"/>
              <a:t> / </a:t>
            </a:r>
            <a:r>
              <a:rPr lang="en-CA" dirty="0" err="1" smtClean="0"/>
              <a:t>HasNext</a:t>
            </a:r>
            <a:r>
              <a:rPr lang="en-CA" dirty="0" smtClean="0"/>
              <a:t> (old version)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52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61252" y="1510160"/>
            <a:ext cx="8572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List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markUsages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IDataFlowNode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inode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...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(Iterator k = ((List)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entry.getValue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	.iterator();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k.hasNext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();)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addAccess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inode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...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CA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endParaRPr lang="en-CA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private void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addAccess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Iterator k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IDataFlowNode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inode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NameOccurrence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occurrence =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	(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NameOccurrence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k.next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...  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12" name="Group 6"/>
          <p:cNvGrpSpPr/>
          <p:nvPr/>
        </p:nvGrpSpPr>
        <p:grpSpPr>
          <a:xfrm>
            <a:off x="4714876" y="6143644"/>
            <a:ext cx="1214446" cy="45719"/>
            <a:chOff x="3099698" y="3914552"/>
            <a:chExt cx="2685616" cy="142876"/>
          </a:xfrm>
          <a:solidFill>
            <a:srgbClr val="9BAEFF"/>
          </a:solidFill>
        </p:grpSpPr>
        <p:sp>
          <p:nvSpPr>
            <p:cNvPr id="13" name="Double Wave 12"/>
            <p:cNvSpPr/>
            <p:nvPr/>
          </p:nvSpPr>
          <p:spPr>
            <a:xfrm>
              <a:off x="3099698" y="3914552"/>
              <a:ext cx="1348468" cy="142876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9BA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Double Wave 13"/>
            <p:cNvSpPr/>
            <p:nvPr/>
          </p:nvSpPr>
          <p:spPr>
            <a:xfrm>
              <a:off x="4436846" y="3914552"/>
              <a:ext cx="1348468" cy="142876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9BA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pmd</a:t>
            </a:r>
            <a:r>
              <a:rPr lang="en-CA" dirty="0" smtClean="0"/>
              <a:t> / </a:t>
            </a:r>
            <a:r>
              <a:rPr lang="en-CA" dirty="0" err="1" smtClean="0"/>
              <a:t>HasNext</a:t>
            </a:r>
            <a:r>
              <a:rPr lang="en-CA" dirty="0" smtClean="0"/>
              <a:t> (fixed version)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53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61252" y="1510160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private List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markUsages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IDataFlowNode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inode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...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	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NameOccurrence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occurrence: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entry.getValue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()) 	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addAccess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(occurrence,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inode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...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CA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endParaRPr lang="en-CA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private void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addAccess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NameOccurrence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occurrence,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			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IDataFlowNode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inode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...  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66" y="1785926"/>
            <a:ext cx="82153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(c == </a:t>
            </a:r>
            <a:r>
              <a:rPr lang="en-US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null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&amp;&amp;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enumMap.hasMoreElements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...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(!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enumC.hasMoreElements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c = </a:t>
            </a:r>
            <a:r>
              <a:rPr lang="en-US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At this point, c == null if there are no more elements,</a:t>
            </a:r>
          </a:p>
          <a:p>
            <a:r>
              <a:rPr lang="en-US" sz="16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and otherwise is the first collection with a free element</a:t>
            </a:r>
          </a:p>
          <a:p>
            <a:r>
              <a:rPr lang="en-US" sz="16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(with </a:t>
            </a:r>
            <a:r>
              <a:rPr lang="en-US" sz="1600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enumC</a:t>
            </a:r>
            <a:r>
              <a:rPr lang="en-US" sz="16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set up to return that element).</a:t>
            </a:r>
          </a:p>
          <a:p>
            <a:r>
              <a:rPr lang="en-US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(c == </a:t>
            </a:r>
            <a:r>
              <a:rPr lang="en-US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6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 // no more elements, so return null;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Perm answer = (Perm)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enumC.nextElement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...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Eclipse, false positive</a:t>
            </a:r>
            <a:endParaRPr lang="en-CA" dirty="0"/>
          </a:p>
        </p:txBody>
      </p:sp>
      <p:grpSp>
        <p:nvGrpSpPr>
          <p:cNvPr id="2" name="Group 5"/>
          <p:cNvGrpSpPr/>
          <p:nvPr/>
        </p:nvGrpSpPr>
        <p:grpSpPr>
          <a:xfrm>
            <a:off x="4000496" y="5572140"/>
            <a:ext cx="3163910" cy="45719"/>
            <a:chOff x="1954194" y="4357694"/>
            <a:chExt cx="3163910" cy="71438"/>
          </a:xfrm>
          <a:solidFill>
            <a:srgbClr val="FFC000"/>
          </a:solidFill>
        </p:grpSpPr>
        <p:sp>
          <p:nvSpPr>
            <p:cNvPr id="7" name="Double Wave 6"/>
            <p:cNvSpPr/>
            <p:nvPr/>
          </p:nvSpPr>
          <p:spPr>
            <a:xfrm>
              <a:off x="1954194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Double Wave 7"/>
            <p:cNvSpPr/>
            <p:nvPr/>
          </p:nvSpPr>
          <p:spPr>
            <a:xfrm>
              <a:off x="3546468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Jython</a:t>
            </a:r>
            <a:r>
              <a:rPr lang="en-CA" dirty="0" smtClean="0"/>
              <a:t> / </a:t>
            </a:r>
            <a:r>
              <a:rPr lang="en-CA" dirty="0" err="1" smtClean="0"/>
              <a:t>hasNext</a:t>
            </a:r>
            <a:r>
              <a:rPr lang="en-CA" dirty="0" smtClean="0"/>
              <a:t> (delegate)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55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61252" y="1510160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public Iterator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return new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Iterator()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Iterator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list.iterator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remove()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UnsupportedOperationException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CA" sz="2000" b="1" dirty="0" err="1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hasNext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i.hasNext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  }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Object next() {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CA" sz="2000" b="1" dirty="0" smtClean="0">
                <a:solidFill>
                  <a:srgbClr val="9BAEFF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i.next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  }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   };</a:t>
            </a:r>
          </a:p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4" name="Group 6"/>
          <p:cNvGrpSpPr/>
          <p:nvPr/>
        </p:nvGrpSpPr>
        <p:grpSpPr>
          <a:xfrm>
            <a:off x="3143240" y="4929198"/>
            <a:ext cx="1428760" cy="45719"/>
            <a:chOff x="3099698" y="3914552"/>
            <a:chExt cx="2685616" cy="142876"/>
          </a:xfrm>
          <a:solidFill>
            <a:srgbClr val="9BAEFF"/>
          </a:solidFill>
        </p:grpSpPr>
        <p:sp>
          <p:nvSpPr>
            <p:cNvPr id="6" name="Double Wave 5"/>
            <p:cNvSpPr/>
            <p:nvPr/>
          </p:nvSpPr>
          <p:spPr>
            <a:xfrm>
              <a:off x="3099698" y="3914552"/>
              <a:ext cx="1348468" cy="142876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9BA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Double Wave 6"/>
            <p:cNvSpPr/>
            <p:nvPr/>
          </p:nvSpPr>
          <p:spPr>
            <a:xfrm>
              <a:off x="4436846" y="3914552"/>
              <a:ext cx="1348468" cy="142876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9BA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56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491805" y="384772"/>
            <a:ext cx="8215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Results – Static analysis time</a:t>
            </a:r>
          </a:p>
        </p:txBody>
      </p:sp>
      <p:graphicFrame>
        <p:nvGraphicFramePr>
          <p:cNvPr id="15" name="Chart 14"/>
          <p:cNvGraphicFramePr/>
          <p:nvPr/>
        </p:nvGraphicFramePr>
        <p:xfrm>
          <a:off x="500034" y="1214422"/>
          <a:ext cx="828680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285720" y="5662874"/>
            <a:ext cx="6357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Average total: 	6 minutes</a:t>
            </a:r>
          </a:p>
          <a:p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Max total:  		20 minutes</a:t>
            </a:r>
            <a:endParaRPr lang="en-CA" sz="1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31734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957266" y="1600201"/>
            <a:ext cx="6900882" cy="4043378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Object 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next(){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  <p:sp>
        <p:nvSpPr>
          <p:cNvPr id="67" name="Title 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Delegating calls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57</a:t>
            </a:fld>
            <a:endParaRPr lang="en-CA" dirty="0"/>
          </a:p>
        </p:txBody>
      </p:sp>
      <p:grpSp>
        <p:nvGrpSpPr>
          <p:cNvPr id="4" name="Group 67"/>
          <p:cNvGrpSpPr/>
          <p:nvPr/>
        </p:nvGrpSpPr>
        <p:grpSpPr>
          <a:xfrm rot="16997362">
            <a:off x="4770561" y="3275010"/>
            <a:ext cx="445602" cy="1175691"/>
            <a:chOff x="3786182" y="2214554"/>
            <a:chExt cx="285752" cy="990607"/>
          </a:xfrm>
        </p:grpSpPr>
        <p:cxnSp>
          <p:nvCxnSpPr>
            <p:cNvPr id="69" name="Curved Connector 68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70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1746562" y="4071942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inner.next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</a:t>
            </a:r>
            <a:endParaRPr lang="en-US" dirty="0"/>
          </a:p>
        </p:txBody>
      </p:sp>
      <p:grpSp>
        <p:nvGrpSpPr>
          <p:cNvPr id="5" name="Group 72"/>
          <p:cNvGrpSpPr/>
          <p:nvPr/>
        </p:nvGrpSpPr>
        <p:grpSpPr>
          <a:xfrm rot="5400000">
            <a:off x="4711999" y="4119083"/>
            <a:ext cx="407207" cy="1170182"/>
            <a:chOff x="3786182" y="2214554"/>
            <a:chExt cx="285752" cy="990607"/>
          </a:xfrm>
        </p:grpSpPr>
        <p:cxnSp>
          <p:nvCxnSpPr>
            <p:cNvPr id="74" name="Curved Connector 73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5"/>
          <p:cNvGrpSpPr/>
          <p:nvPr/>
        </p:nvGrpSpPr>
        <p:grpSpPr>
          <a:xfrm>
            <a:off x="1448345" y="2029268"/>
            <a:ext cx="2836315" cy="3185682"/>
            <a:chOff x="1857356" y="2029268"/>
            <a:chExt cx="2836315" cy="3185682"/>
          </a:xfrm>
        </p:grpSpPr>
        <p:cxnSp>
          <p:nvCxnSpPr>
            <p:cNvPr id="39" name="Straight Arrow Connector 38"/>
            <p:cNvCxnSpPr>
              <a:stCxn id="37" idx="4"/>
              <a:endCxn id="40" idx="0"/>
            </p:cNvCxnSpPr>
            <p:nvPr/>
          </p:nvCxnSpPr>
          <p:spPr>
            <a:xfrm rot="5400000">
              <a:off x="4265043" y="3478101"/>
              <a:ext cx="500066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4336481" y="4572008"/>
              <a:ext cx="357190" cy="3571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stCxn id="35" idx="4"/>
              <a:endCxn id="37" idx="0"/>
            </p:cNvCxnSpPr>
            <p:nvPr/>
          </p:nvCxnSpPr>
          <p:spPr>
            <a:xfrm rot="5400000">
              <a:off x="4272866" y="2628668"/>
              <a:ext cx="48442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4336481" y="2029268"/>
              <a:ext cx="357190" cy="3571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336481" y="2870878"/>
              <a:ext cx="357190" cy="3571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336481" y="3728134"/>
              <a:ext cx="357190" cy="3571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Arrow Connector 41"/>
            <p:cNvCxnSpPr>
              <a:stCxn id="40" idx="4"/>
              <a:endCxn id="43" idx="0"/>
            </p:cNvCxnSpPr>
            <p:nvPr/>
          </p:nvCxnSpPr>
          <p:spPr>
            <a:xfrm rot="5400000">
              <a:off x="4271734" y="4328666"/>
              <a:ext cx="486684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1857356" y="4857760"/>
              <a:ext cx="357190" cy="3571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stCxn id="43" idx="2"/>
              <a:endCxn id="59" idx="6"/>
            </p:cNvCxnSpPr>
            <p:nvPr/>
          </p:nvCxnSpPr>
          <p:spPr>
            <a:xfrm rot="10800000" flipV="1">
              <a:off x="2214547" y="4750603"/>
              <a:ext cx="2121935" cy="285752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ectangle 109"/>
          <p:cNvSpPr/>
          <p:nvPr/>
        </p:nvSpPr>
        <p:spPr>
          <a:xfrm>
            <a:off x="5786446" y="4038905"/>
            <a:ext cx="328614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420624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CA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Object </a:t>
            </a:r>
            <a:r>
              <a:rPr lang="en-CA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next()</a:t>
            </a:r>
            <a:endParaRPr lang="en-US" sz="2200" b="1" dirty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5400000">
            <a:off x="5401022" y="4270948"/>
            <a:ext cx="486684" cy="158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67"/>
          <p:cNvGrpSpPr/>
          <p:nvPr/>
        </p:nvGrpSpPr>
        <p:grpSpPr>
          <a:xfrm rot="16603317">
            <a:off x="203386" y="416758"/>
            <a:ext cx="445602" cy="1822575"/>
            <a:chOff x="3786182" y="2214554"/>
            <a:chExt cx="285752" cy="990607"/>
          </a:xfrm>
        </p:grpSpPr>
        <p:cxnSp>
          <p:nvCxnSpPr>
            <p:cNvPr id="31" name="Curved Connector 30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72"/>
          <p:cNvGrpSpPr/>
          <p:nvPr/>
        </p:nvGrpSpPr>
        <p:grpSpPr>
          <a:xfrm rot="5400000">
            <a:off x="59985" y="4869182"/>
            <a:ext cx="407207" cy="1813124"/>
            <a:chOff x="3786182" y="2214554"/>
            <a:chExt cx="285752" cy="990607"/>
          </a:xfrm>
        </p:grpSpPr>
        <p:cxnSp>
          <p:nvCxnSpPr>
            <p:cNvPr id="38" name="Curved Connector 37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32"/>
          <p:cNvGrpSpPr/>
          <p:nvPr/>
        </p:nvGrpSpPr>
        <p:grpSpPr>
          <a:xfrm>
            <a:off x="1785918" y="4486935"/>
            <a:ext cx="2143140" cy="45719"/>
            <a:chOff x="1954194" y="4357694"/>
            <a:chExt cx="3163910" cy="71438"/>
          </a:xfrm>
          <a:solidFill>
            <a:srgbClr val="FFC000"/>
          </a:solidFill>
        </p:grpSpPr>
        <p:sp>
          <p:nvSpPr>
            <p:cNvPr id="46" name="Double Wave 45"/>
            <p:cNvSpPr/>
            <p:nvPr/>
          </p:nvSpPr>
          <p:spPr>
            <a:xfrm>
              <a:off x="1954194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Double Wave 46"/>
            <p:cNvSpPr/>
            <p:nvPr/>
          </p:nvSpPr>
          <p:spPr>
            <a:xfrm>
              <a:off x="3546468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1571604" y="3429000"/>
            <a:ext cx="20685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DELEGATE</a:t>
            </a:r>
          </a:p>
        </p:txBody>
      </p:sp>
    </p:spTree>
    <p:custDataLst>
      <p:tags r:id="rId1"/>
    </p:custDataLst>
  </p:cSld>
  <p:clrMapOvr>
    <a:masterClrMapping/>
  </p:clrMapOvr>
  <p:transition advTm="529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600201"/>
            <a:ext cx="6900882" cy="4043378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boolean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foo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Iterator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Iterator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j){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  <p:sp>
        <p:nvSpPr>
          <p:cNvPr id="67" name="Title 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Reasons for imprecision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58</a:t>
            </a:fld>
            <a:endParaRPr lang="en-CA" dirty="0"/>
          </a:p>
        </p:txBody>
      </p:sp>
      <p:grpSp>
        <p:nvGrpSpPr>
          <p:cNvPr id="6" name="Group 67"/>
          <p:cNvGrpSpPr/>
          <p:nvPr/>
        </p:nvGrpSpPr>
        <p:grpSpPr>
          <a:xfrm rot="16603317">
            <a:off x="5520407" y="2944116"/>
            <a:ext cx="445602" cy="1822575"/>
            <a:chOff x="3786182" y="2214554"/>
            <a:chExt cx="285752" cy="990607"/>
          </a:xfrm>
        </p:grpSpPr>
        <p:cxnSp>
          <p:nvCxnSpPr>
            <p:cNvPr id="69" name="Curved Connector 68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70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3281262" y="4071942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bar(</a:t>
            </a:r>
            <a:r>
              <a:rPr lang="en-CA" sz="24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en-CA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)</a:t>
            </a:r>
            <a:endParaRPr lang="en-US" dirty="0"/>
          </a:p>
        </p:txBody>
      </p:sp>
      <p:grpSp>
        <p:nvGrpSpPr>
          <p:cNvPr id="7" name="Group 72"/>
          <p:cNvGrpSpPr/>
          <p:nvPr/>
        </p:nvGrpSpPr>
        <p:grpSpPr>
          <a:xfrm rot="5400000">
            <a:off x="5462098" y="3875957"/>
            <a:ext cx="407207" cy="1813124"/>
            <a:chOff x="3786182" y="2214554"/>
            <a:chExt cx="285752" cy="990607"/>
          </a:xfrm>
        </p:grpSpPr>
        <p:cxnSp>
          <p:nvCxnSpPr>
            <p:cNvPr id="74" name="Curved Connector 73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85"/>
          <p:cNvGrpSpPr/>
          <p:nvPr/>
        </p:nvGrpSpPr>
        <p:grpSpPr>
          <a:xfrm>
            <a:off x="1861475" y="2029268"/>
            <a:ext cx="2837903" cy="3185682"/>
            <a:chOff x="1857356" y="2029268"/>
            <a:chExt cx="2837903" cy="3185682"/>
          </a:xfrm>
        </p:grpSpPr>
        <p:cxnSp>
          <p:nvCxnSpPr>
            <p:cNvPr id="39" name="Straight Arrow Connector 38"/>
            <p:cNvCxnSpPr>
              <a:stCxn id="37" idx="4"/>
              <a:endCxn id="40" idx="0"/>
            </p:cNvCxnSpPr>
            <p:nvPr/>
          </p:nvCxnSpPr>
          <p:spPr>
            <a:xfrm rot="5400000">
              <a:off x="4265043" y="3478101"/>
              <a:ext cx="500066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4336481" y="4572008"/>
              <a:ext cx="357190" cy="3571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stCxn id="35" idx="4"/>
              <a:endCxn id="37" idx="0"/>
            </p:cNvCxnSpPr>
            <p:nvPr/>
          </p:nvCxnSpPr>
          <p:spPr>
            <a:xfrm rot="5400000">
              <a:off x="4272866" y="2628668"/>
              <a:ext cx="48442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4336481" y="2029268"/>
              <a:ext cx="357190" cy="3571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336481" y="2870878"/>
              <a:ext cx="357190" cy="3571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336481" y="3728134"/>
              <a:ext cx="357190" cy="3571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Arrow Connector 41"/>
            <p:cNvCxnSpPr>
              <a:stCxn id="40" idx="4"/>
              <a:endCxn id="43" idx="0"/>
            </p:cNvCxnSpPr>
            <p:nvPr/>
          </p:nvCxnSpPr>
          <p:spPr>
            <a:xfrm rot="5400000">
              <a:off x="4271734" y="4328666"/>
              <a:ext cx="486684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0" idx="6"/>
              <a:endCxn id="37" idx="6"/>
            </p:cNvCxnSpPr>
            <p:nvPr/>
          </p:nvCxnSpPr>
          <p:spPr>
            <a:xfrm flipV="1">
              <a:off x="4693671" y="3049473"/>
              <a:ext cx="1588" cy="857256"/>
            </a:xfrm>
            <a:prstGeom prst="curvedConnector3">
              <a:avLst>
                <a:gd name="adj1" fmla="val 29019468"/>
              </a:avLst>
            </a:prstGeom>
            <a:ln w="38100">
              <a:solidFill>
                <a:srgbClr val="00B05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1857356" y="4857760"/>
              <a:ext cx="357190" cy="3571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stCxn id="43" idx="2"/>
              <a:endCxn id="59" idx="6"/>
            </p:cNvCxnSpPr>
            <p:nvPr/>
          </p:nvCxnSpPr>
          <p:spPr>
            <a:xfrm rot="10800000" flipV="1">
              <a:off x="2214547" y="4750603"/>
              <a:ext cx="2121935" cy="285752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Multiply 80"/>
          <p:cNvSpPr/>
          <p:nvPr/>
        </p:nvSpPr>
        <p:spPr>
          <a:xfrm>
            <a:off x="4311648" y="4535872"/>
            <a:ext cx="428628" cy="428628"/>
          </a:xfrm>
          <a:prstGeom prst="mathMultiply">
            <a:avLst>
              <a:gd name="adj1" fmla="val 69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y 81"/>
          <p:cNvSpPr/>
          <p:nvPr/>
        </p:nvSpPr>
        <p:spPr>
          <a:xfrm>
            <a:off x="1831956" y="4816862"/>
            <a:ext cx="428628" cy="428628"/>
          </a:xfrm>
          <a:prstGeom prst="mathMultiply">
            <a:avLst>
              <a:gd name="adj1" fmla="val 69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715140" y="3929066"/>
            <a:ext cx="228601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22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void </a:t>
            </a:r>
            <a:r>
              <a:rPr lang="en-CA" sz="22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bar(..)</a:t>
            </a:r>
            <a:endParaRPr lang="en-US" sz="2200" b="1" dirty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5400000">
            <a:off x="6401154" y="4270948"/>
            <a:ext cx="486684" cy="158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786182" y="5864386"/>
            <a:ext cx="1550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CALL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6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600201"/>
            <a:ext cx="6900882" cy="4043378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boolean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foz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CA" sz="2400" b="1" i="0" u="none" strike="noStrike" kern="1200" cap="none" spc="0" normalizeH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Set c1, Set c2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){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778517" y="2385948"/>
            <a:ext cx="3108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2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i1 = c1.iterator();</a:t>
            </a:r>
            <a:endParaRPr lang="en-US" sz="1600" dirty="0"/>
          </a:p>
        </p:txBody>
      </p:sp>
      <p:sp>
        <p:nvSpPr>
          <p:cNvPr id="167" name="Rectangle 166"/>
          <p:cNvSpPr/>
          <p:nvPr/>
        </p:nvSpPr>
        <p:spPr>
          <a:xfrm>
            <a:off x="778516" y="4100460"/>
            <a:ext cx="3108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2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i2 = c2.iterator();</a:t>
            </a:r>
            <a:endParaRPr lang="en-US" sz="1600" dirty="0"/>
          </a:p>
        </p:txBody>
      </p:sp>
      <p:sp>
        <p:nvSpPr>
          <p:cNvPr id="67" name="Title 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Reasons for imprecision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59</a:t>
            </a:fld>
            <a:endParaRPr lang="en-CA" dirty="0"/>
          </a:p>
        </p:txBody>
      </p:sp>
      <p:grpSp>
        <p:nvGrpSpPr>
          <p:cNvPr id="4" name="Group 67"/>
          <p:cNvGrpSpPr/>
          <p:nvPr/>
        </p:nvGrpSpPr>
        <p:grpSpPr>
          <a:xfrm rot="15642131">
            <a:off x="2550202" y="2545912"/>
            <a:ext cx="445602" cy="2072276"/>
            <a:chOff x="3786182" y="2214554"/>
            <a:chExt cx="285752" cy="990607"/>
          </a:xfrm>
        </p:grpSpPr>
        <p:cxnSp>
          <p:nvCxnSpPr>
            <p:cNvPr id="69" name="Curved Connector 68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70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2"/>
          <p:cNvGrpSpPr/>
          <p:nvPr/>
        </p:nvGrpSpPr>
        <p:grpSpPr>
          <a:xfrm rot="5052865">
            <a:off x="3271032" y="2981114"/>
            <a:ext cx="407207" cy="3353467"/>
            <a:chOff x="3786182" y="2214554"/>
            <a:chExt cx="285752" cy="990607"/>
          </a:xfrm>
        </p:grpSpPr>
        <p:cxnSp>
          <p:nvCxnSpPr>
            <p:cNvPr id="74" name="Curved Connector 73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2714612" y="5786454"/>
            <a:ext cx="3687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NO_CONTEXT</a:t>
            </a:r>
          </a:p>
        </p:txBody>
      </p:sp>
      <p:cxnSp>
        <p:nvCxnSpPr>
          <p:cNvPr id="113" name="Curved Connector 112"/>
          <p:cNvCxnSpPr/>
          <p:nvPr/>
        </p:nvCxnSpPr>
        <p:spPr>
          <a:xfrm rot="11555996" flipH="1">
            <a:off x="1905047" y="1847011"/>
            <a:ext cx="1243089" cy="44560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/>
          <p:nvPr/>
        </p:nvCxnSpPr>
        <p:spPr>
          <a:xfrm rot="755996">
            <a:off x="3118199" y="2118181"/>
            <a:ext cx="1243089" cy="44560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/>
          <p:nvPr/>
        </p:nvCxnSpPr>
        <p:spPr>
          <a:xfrm rot="11555996" flipH="1">
            <a:off x="4259127" y="2668223"/>
            <a:ext cx="1864633" cy="222801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/>
          <p:nvPr/>
        </p:nvCxnSpPr>
        <p:spPr>
          <a:xfrm rot="1790394" flipH="1">
            <a:off x="3018611" y="3690273"/>
            <a:ext cx="580136" cy="40720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/>
          <p:nvPr/>
        </p:nvCxnSpPr>
        <p:spPr>
          <a:xfrm rot="12590394">
            <a:off x="2515390" y="3401610"/>
            <a:ext cx="580136" cy="40720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/>
          <p:nvPr/>
        </p:nvCxnSpPr>
        <p:spPr>
          <a:xfrm rot="1790394" flipH="1">
            <a:off x="1808757" y="3063900"/>
            <a:ext cx="870204" cy="203604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2" idx="4"/>
            <a:endCxn id="73" idx="0"/>
          </p:cNvCxnSpPr>
          <p:nvPr/>
        </p:nvCxnSpPr>
        <p:spPr>
          <a:xfrm rot="5400000">
            <a:off x="1296731" y="3478101"/>
            <a:ext cx="500066" cy="158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368169" y="4572008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66" idx="4"/>
            <a:endCxn id="72" idx="0"/>
          </p:cNvCxnSpPr>
          <p:nvPr/>
        </p:nvCxnSpPr>
        <p:spPr>
          <a:xfrm rot="5400000">
            <a:off x="1304554" y="2628668"/>
            <a:ext cx="484420" cy="1588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1368169" y="2029268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368169" y="2870878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368169" y="3728134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Straight Arrow Connector 76"/>
          <p:cNvCxnSpPr>
            <a:stCxn id="73" idx="4"/>
            <a:endCxn id="64" idx="0"/>
          </p:cNvCxnSpPr>
          <p:nvPr/>
        </p:nvCxnSpPr>
        <p:spPr>
          <a:xfrm rot="5400000">
            <a:off x="1303422" y="4328666"/>
            <a:ext cx="486684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3857620" y="3000372"/>
            <a:ext cx="4929222" cy="121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CA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CA" sz="20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CA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return new </a:t>
            </a:r>
            <a:r>
              <a:rPr lang="en-US" sz="22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HashIterator</a:t>
            </a:r>
            <a:r>
              <a:rPr lang="en-US" sz="22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}</a:t>
            </a:r>
            <a:endParaRPr lang="en-US" sz="2200" b="1" dirty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2" name="Flowchart: Decision 171"/>
          <p:cNvSpPr/>
          <p:nvPr/>
        </p:nvSpPr>
        <p:spPr>
          <a:xfrm>
            <a:off x="857224" y="2786058"/>
            <a:ext cx="357190" cy="285752"/>
          </a:xfrm>
          <a:prstGeom prst="flowChartDecision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</a:endParaRPr>
          </a:p>
        </p:txBody>
      </p:sp>
      <p:sp>
        <p:nvSpPr>
          <p:cNvPr id="173" name="Flowchart: Decision 172"/>
          <p:cNvSpPr/>
          <p:nvPr/>
        </p:nvSpPr>
        <p:spPr>
          <a:xfrm>
            <a:off x="857224" y="3786190"/>
            <a:ext cx="357190" cy="285752"/>
          </a:xfrm>
          <a:prstGeom prst="flowChartDecision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642910" y="2357430"/>
            <a:ext cx="785818" cy="22145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231 L -4.44444E-6 0.06898 " pathEditMode="fixed" rAng="0" ptsTypes="AA">
                                      <p:cBhvr>
                                        <p:cTn id="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15 L -4.44444E-6 -0.07824 " pathEditMode="fixed" rAng="0" ptsTypes="AA">
                                      <p:cBhvr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72" grpId="0" animBg="1"/>
      <p:bldP spid="173" grpId="0" animBg="1"/>
      <p:bldP spid="1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-19000"/>
          </a:blip>
          <a:srcRect/>
          <a:stretch>
            <a:fillRect/>
          </a:stretch>
        </p:blipFill>
        <p:spPr bwMode="auto">
          <a:xfrm>
            <a:off x="1177635" y="3908444"/>
            <a:ext cx="3037175" cy="15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Shape 17"/>
          <p:cNvSpPr/>
          <p:nvPr/>
        </p:nvSpPr>
        <p:spPr>
          <a:xfrm>
            <a:off x="1857356" y="4429132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grpSp>
        <p:nvGrpSpPr>
          <p:cNvPr id="3" name="Group 19"/>
          <p:cNvGrpSpPr/>
          <p:nvPr/>
        </p:nvGrpSpPr>
        <p:grpSpPr>
          <a:xfrm>
            <a:off x="5367572" y="4298727"/>
            <a:ext cx="3562146" cy="344725"/>
            <a:chOff x="2643142" y="6060680"/>
            <a:chExt cx="5286444" cy="511592"/>
          </a:xfrm>
        </p:grpSpPr>
        <p:sp>
          <p:nvSpPr>
            <p:cNvPr id="76" name="Oval 75"/>
            <p:cNvSpPr/>
            <p:nvPr/>
          </p:nvSpPr>
          <p:spPr>
            <a:xfrm>
              <a:off x="2643142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Notched Right Arrow 76"/>
            <p:cNvSpPr/>
            <p:nvPr/>
          </p:nvSpPr>
          <p:spPr>
            <a:xfrm>
              <a:off x="3526806" y="6100946"/>
              <a:ext cx="1131689" cy="431063"/>
            </a:xfrm>
            <a:prstGeom prst="notchedRightArrow">
              <a:avLst>
                <a:gd name="adj1" fmla="val 16672"/>
                <a:gd name="adj2" fmla="val 66670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030566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Notched Right Arrow 78"/>
            <p:cNvSpPr/>
            <p:nvPr/>
          </p:nvSpPr>
          <p:spPr>
            <a:xfrm>
              <a:off x="5914229" y="6100946"/>
              <a:ext cx="1131689" cy="431063"/>
            </a:xfrm>
            <a:prstGeom prst="notchedRightArrow">
              <a:avLst>
                <a:gd name="adj1" fmla="val 16672"/>
                <a:gd name="adj2" fmla="val 66670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417994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Shape 17"/>
          <p:cNvSpPr/>
          <p:nvPr/>
        </p:nvSpPr>
        <p:spPr>
          <a:xfrm>
            <a:off x="6153390" y="4000504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2" name="Left-Right Arrow 81"/>
          <p:cNvSpPr/>
          <p:nvPr/>
        </p:nvSpPr>
        <p:spPr>
          <a:xfrm>
            <a:off x="4052884" y="4143380"/>
            <a:ext cx="1071570" cy="571504"/>
          </a:xfrm>
          <a:prstGeom prst="leftRightArrow">
            <a:avLst/>
          </a:prstGeom>
          <a:solidFill>
            <a:schemeClr val="tx1">
              <a:lumMod val="85000"/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3" name="Rectangle 82"/>
          <p:cNvSpPr/>
          <p:nvPr/>
        </p:nvSpPr>
        <p:spPr>
          <a:xfrm>
            <a:off x="2143108" y="4143380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4" name="Shape 17"/>
          <p:cNvSpPr/>
          <p:nvPr/>
        </p:nvSpPr>
        <p:spPr>
          <a:xfrm>
            <a:off x="7858148" y="4000504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5" name="Rectangle 84"/>
          <p:cNvSpPr/>
          <p:nvPr/>
        </p:nvSpPr>
        <p:spPr>
          <a:xfrm>
            <a:off x="7058042" y="4000504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6" name="Shape 17"/>
          <p:cNvSpPr/>
          <p:nvPr/>
        </p:nvSpPr>
        <p:spPr>
          <a:xfrm>
            <a:off x="2714612" y="4500570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7" name="Rectangle 86"/>
          <p:cNvSpPr/>
          <p:nvPr/>
        </p:nvSpPr>
        <p:spPr>
          <a:xfrm>
            <a:off x="3143240" y="4143380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8" name="Curved Down Arrow 87"/>
          <p:cNvSpPr/>
          <p:nvPr/>
        </p:nvSpPr>
        <p:spPr>
          <a:xfrm>
            <a:off x="5326822" y="4022054"/>
            <a:ext cx="428628" cy="214314"/>
          </a:xfrm>
          <a:prstGeom prst="curvedDownArrow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-19000"/>
          </a:blip>
          <a:srcRect/>
          <a:stretch>
            <a:fillRect/>
          </a:stretch>
        </p:blipFill>
        <p:spPr bwMode="auto">
          <a:xfrm>
            <a:off x="1500166" y="571480"/>
            <a:ext cx="3037175" cy="15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" name="Diagram 60"/>
          <p:cNvGraphicFramePr/>
          <p:nvPr/>
        </p:nvGraphicFramePr>
        <p:xfrm>
          <a:off x="2867242" y="1552213"/>
          <a:ext cx="442915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" name="Down Arrow 35"/>
          <p:cNvSpPr/>
          <p:nvPr/>
        </p:nvSpPr>
        <p:spPr>
          <a:xfrm rot="18979140">
            <a:off x="3596453" y="1413399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7" name="Down Arrow 36"/>
          <p:cNvSpPr/>
          <p:nvPr/>
        </p:nvSpPr>
        <p:spPr>
          <a:xfrm rot="2893425">
            <a:off x="6140940" y="1613956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8" name="Down Arrow 37"/>
          <p:cNvSpPr/>
          <p:nvPr/>
        </p:nvSpPr>
        <p:spPr>
          <a:xfrm rot="2893425">
            <a:off x="3669259" y="2839550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Down Arrow 38"/>
          <p:cNvSpPr/>
          <p:nvPr/>
        </p:nvSpPr>
        <p:spPr>
          <a:xfrm rot="19299654">
            <a:off x="6001144" y="3194197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8" name="Rectangle 47"/>
          <p:cNvSpPr/>
          <p:nvPr/>
        </p:nvSpPr>
        <p:spPr>
          <a:xfrm>
            <a:off x="5643570" y="428604"/>
            <a:ext cx="26869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bug pattern</a:t>
            </a:r>
            <a:b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</a:br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specification</a:t>
            </a:r>
            <a:endParaRPr lang="en-CA" sz="1200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79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30" name="Rectangle 29"/>
          <p:cNvSpPr/>
          <p:nvPr/>
        </p:nvSpPr>
        <p:spPr>
          <a:xfrm>
            <a:off x="213395" y="2228491"/>
            <a:ext cx="33682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Novel static</a:t>
            </a:r>
            <a:b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</a:b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program analysis</a:t>
            </a:r>
            <a:endParaRPr lang="en-CA" sz="3000" dirty="0">
              <a:solidFill>
                <a:srgbClr val="00FF99"/>
              </a:solidFill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1857356" y="3929043"/>
            <a:ext cx="642942" cy="642942"/>
          </a:xfrm>
          <a:prstGeom prst="mathMultiply">
            <a:avLst>
              <a:gd name="adj1" fmla="val 11668"/>
            </a:avLst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 rot="528896">
            <a:off x="1014485" y="3712826"/>
            <a:ext cx="2887822" cy="1504050"/>
          </a:xfrm>
          <a:prstGeom prst="ellipse">
            <a:avLst/>
          </a:prstGeom>
          <a:noFill/>
          <a:ln w="57150">
            <a:solidFill>
              <a:srgbClr val="00FF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graphicFrame>
        <p:nvGraphicFramePr>
          <p:cNvPr id="57" name="Diagram 56"/>
          <p:cNvGraphicFramePr/>
          <p:nvPr/>
        </p:nvGraphicFramePr>
        <p:xfrm>
          <a:off x="2795804" y="1290249"/>
          <a:ext cx="442915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9" name="Multiply 88"/>
          <p:cNvSpPr/>
          <p:nvPr/>
        </p:nvSpPr>
        <p:spPr>
          <a:xfrm>
            <a:off x="1643042" y="4286256"/>
            <a:ext cx="642942" cy="642942"/>
          </a:xfrm>
          <a:prstGeom prst="mathMultiply">
            <a:avLst>
              <a:gd name="adj1" fmla="val 11668"/>
            </a:avLst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sp>
        <p:nvSpPr>
          <p:cNvPr id="90" name="Multiply 89"/>
          <p:cNvSpPr/>
          <p:nvPr/>
        </p:nvSpPr>
        <p:spPr>
          <a:xfrm>
            <a:off x="2928926" y="3929066"/>
            <a:ext cx="642942" cy="642942"/>
          </a:xfrm>
          <a:prstGeom prst="mathMultiply">
            <a:avLst>
              <a:gd name="adj1" fmla="val 11668"/>
            </a:avLst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500034" y="5500702"/>
            <a:ext cx="3214710" cy="1071570"/>
          </a:xfrm>
          <a:prstGeom prst="wedgeRoundRectCallout">
            <a:avLst>
              <a:gd name="adj1" fmla="val -5209"/>
              <a:gd name="adj2" fmla="val -117534"/>
              <a:gd name="adj3" fmla="val 16667"/>
            </a:avLst>
          </a:prstGeom>
          <a:solidFill>
            <a:schemeClr val="bg1"/>
          </a:solidFill>
          <a:ln w="3810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No missed violations!</a:t>
            </a:r>
            <a:endParaRPr lang="en-US" sz="2800" b="1" i="1" dirty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FF99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cs typeface="Courier New" pitchFamily="49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5786446" y="2500306"/>
            <a:ext cx="3214710" cy="1071570"/>
          </a:xfrm>
          <a:prstGeom prst="wedgeRoundRectCallout">
            <a:avLst>
              <a:gd name="adj1" fmla="val -81864"/>
              <a:gd name="adj2" fmla="val 126894"/>
              <a:gd name="adj3" fmla="val 16667"/>
            </a:avLst>
          </a:prstGeom>
          <a:solidFill>
            <a:schemeClr val="bg1"/>
          </a:solidFill>
          <a:ln w="3810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Optimized Runtime</a:t>
            </a:r>
            <a:endParaRPr lang="en-US" sz="2800" b="1" i="1" dirty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FF99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cs typeface="Courier New" pitchFamily="49" charset="0"/>
            </a:endParaRPr>
          </a:p>
        </p:txBody>
      </p:sp>
      <p:sp>
        <p:nvSpPr>
          <p:cNvPr id="44" name="Multiply 43"/>
          <p:cNvSpPr/>
          <p:nvPr/>
        </p:nvSpPr>
        <p:spPr>
          <a:xfrm>
            <a:off x="2500298" y="4357694"/>
            <a:ext cx="642942" cy="642942"/>
          </a:xfrm>
          <a:prstGeom prst="mathMultiply">
            <a:avLst>
              <a:gd name="adj1" fmla="val 11668"/>
            </a:avLst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grpSp>
        <p:nvGrpSpPr>
          <p:cNvPr id="42" name="Group 32"/>
          <p:cNvGrpSpPr/>
          <p:nvPr/>
        </p:nvGrpSpPr>
        <p:grpSpPr>
          <a:xfrm>
            <a:off x="2672202" y="4756162"/>
            <a:ext cx="285752" cy="45719"/>
            <a:chOff x="1954194" y="4357694"/>
            <a:chExt cx="3163910" cy="71438"/>
          </a:xfrm>
          <a:solidFill>
            <a:srgbClr val="FFC000"/>
          </a:solidFill>
        </p:grpSpPr>
        <p:sp>
          <p:nvSpPr>
            <p:cNvPr id="45" name="Double Wave 44"/>
            <p:cNvSpPr/>
            <p:nvPr/>
          </p:nvSpPr>
          <p:spPr>
            <a:xfrm>
              <a:off x="1954194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Double Wave 45"/>
            <p:cNvSpPr/>
            <p:nvPr/>
          </p:nvSpPr>
          <p:spPr>
            <a:xfrm>
              <a:off x="3546468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custDataLst>
      <p:tags r:id="rId1"/>
    </p:custDataLst>
  </p:cSld>
  <p:clrMapOvr>
    <a:masterClrMapping/>
  </p:clrMapOvr>
  <p:transition advTm="7456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  <p:bldP spid="31" grpId="0" animBg="1"/>
      <p:bldP spid="30" grpId="0"/>
      <p:bldP spid="32" grpId="0" animBg="1"/>
      <p:bldP spid="35" grpId="0" animBg="1"/>
      <p:bldGraphic spid="57" grpId="0">
        <p:bldAsOne/>
      </p:bldGraphic>
      <p:bldP spid="89" grpId="0" animBg="1"/>
      <p:bldP spid="90" grpId="0" animBg="1"/>
      <p:bldP spid="41" grpId="0" animBg="1"/>
      <p:bldP spid="43" grpId="0" animBg="1"/>
      <p:bldP spid="44" grpId="0" animBg="1"/>
      <p:bldP spid="44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53540" y="1600201"/>
            <a:ext cx="6900882" cy="4043378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boolean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baz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Iterator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CA" sz="2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Iterator</a:t>
            </a: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j){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CA" sz="2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  <p:sp>
        <p:nvSpPr>
          <p:cNvPr id="67" name="Title 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Reasons for imprecision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60</a:t>
            </a:fld>
            <a:endParaRPr lang="en-CA" dirty="0"/>
          </a:p>
        </p:txBody>
      </p:sp>
      <p:grpSp>
        <p:nvGrpSpPr>
          <p:cNvPr id="4" name="Group 67"/>
          <p:cNvGrpSpPr/>
          <p:nvPr/>
        </p:nvGrpSpPr>
        <p:grpSpPr>
          <a:xfrm rot="16603317">
            <a:off x="6076172" y="2481680"/>
            <a:ext cx="445602" cy="2870056"/>
            <a:chOff x="3786182" y="2214554"/>
            <a:chExt cx="285752" cy="990607"/>
          </a:xfrm>
        </p:grpSpPr>
        <p:cxnSp>
          <p:nvCxnSpPr>
            <p:cNvPr id="69" name="Curved Connector 68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70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2"/>
          <p:cNvGrpSpPr/>
          <p:nvPr/>
        </p:nvGrpSpPr>
        <p:grpSpPr>
          <a:xfrm rot="5400000">
            <a:off x="6069227" y="3304454"/>
            <a:ext cx="407207" cy="2956132"/>
            <a:chOff x="3786182" y="2214554"/>
            <a:chExt cx="285752" cy="990607"/>
          </a:xfrm>
        </p:grpSpPr>
        <p:cxnSp>
          <p:nvCxnSpPr>
            <p:cNvPr id="74" name="Curved Connector 73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>
            <a:stCxn id="37" idx="4"/>
            <a:endCxn id="40" idx="0"/>
          </p:cNvCxnSpPr>
          <p:nvPr/>
        </p:nvCxnSpPr>
        <p:spPr>
          <a:xfrm rot="5400000">
            <a:off x="4258293" y="3478101"/>
            <a:ext cx="500066" cy="158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329731" y="4572008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5" idx="4"/>
            <a:endCxn id="37" idx="0"/>
          </p:cNvCxnSpPr>
          <p:nvPr/>
        </p:nvCxnSpPr>
        <p:spPr>
          <a:xfrm rot="5400000">
            <a:off x="4266116" y="2628668"/>
            <a:ext cx="484420" cy="158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329731" y="2029268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29731" y="2870878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29731" y="3728134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/>
          <p:cNvCxnSpPr>
            <a:stCxn id="40" idx="4"/>
            <a:endCxn id="43" idx="0"/>
          </p:cNvCxnSpPr>
          <p:nvPr/>
        </p:nvCxnSpPr>
        <p:spPr>
          <a:xfrm rot="5400000">
            <a:off x="4264984" y="4328666"/>
            <a:ext cx="486684" cy="158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6"/>
            <a:endCxn id="37" idx="6"/>
          </p:cNvCxnSpPr>
          <p:nvPr/>
        </p:nvCxnSpPr>
        <p:spPr>
          <a:xfrm flipV="1">
            <a:off x="4686921" y="3049473"/>
            <a:ext cx="1588" cy="857256"/>
          </a:xfrm>
          <a:prstGeom prst="curvedConnector3">
            <a:avLst>
              <a:gd name="adj1" fmla="val 29019468"/>
            </a:avLst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897100" y="4857760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43" idx="2"/>
            <a:endCxn id="59" idx="6"/>
          </p:cNvCxnSpPr>
          <p:nvPr/>
        </p:nvCxnSpPr>
        <p:spPr>
          <a:xfrm rot="10800000" flipV="1">
            <a:off x="2254291" y="4750603"/>
            <a:ext cx="2075441" cy="28575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05291" y="5864386"/>
            <a:ext cx="2709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ABORTED</a:t>
            </a:r>
          </a:p>
        </p:txBody>
      </p:sp>
      <p:sp>
        <p:nvSpPr>
          <p:cNvPr id="30" name="Oval 29"/>
          <p:cNvSpPr/>
          <p:nvPr/>
        </p:nvSpPr>
        <p:spPr>
          <a:xfrm>
            <a:off x="3321741" y="2500306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78799" y="3071810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35989" y="4000504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79195" y="2571744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678667" y="2428868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607229" y="3643314"/>
            <a:ext cx="357190" cy="3571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35" idx="3"/>
            <a:endCxn id="30" idx="7"/>
          </p:cNvCxnSpPr>
          <p:nvPr/>
        </p:nvCxnSpPr>
        <p:spPr>
          <a:xfrm rot="5400000">
            <a:off x="3895098" y="2065673"/>
            <a:ext cx="218466" cy="75541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6"/>
            <a:endCxn id="31" idx="1"/>
          </p:cNvCxnSpPr>
          <p:nvPr/>
        </p:nvCxnSpPr>
        <p:spPr>
          <a:xfrm>
            <a:off x="2035857" y="2607463"/>
            <a:ext cx="695251" cy="516656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0" idx="1"/>
            <a:endCxn id="36" idx="0"/>
          </p:cNvCxnSpPr>
          <p:nvPr/>
        </p:nvCxnSpPr>
        <p:spPr>
          <a:xfrm rot="16200000" flipV="1">
            <a:off x="2553783" y="1732348"/>
            <a:ext cx="123747" cy="1516788"/>
          </a:xfrm>
          <a:prstGeom prst="curvedConnector3">
            <a:avLst>
              <a:gd name="adj1" fmla="val 284732"/>
            </a:avLst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6" idx="3"/>
            <a:endCxn id="38" idx="1"/>
          </p:cNvCxnSpPr>
          <p:nvPr/>
        </p:nvCxnSpPr>
        <p:spPr>
          <a:xfrm rot="5400000">
            <a:off x="1214320" y="3178967"/>
            <a:ext cx="961874" cy="7143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6" idx="5"/>
          </p:cNvCxnSpPr>
          <p:nvPr/>
        </p:nvCxnSpPr>
        <p:spPr>
          <a:xfrm rot="5400000" flipH="1" flipV="1">
            <a:off x="1466892" y="3178967"/>
            <a:ext cx="961874" cy="7143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1" idx="7"/>
            <a:endCxn id="30" idx="3"/>
          </p:cNvCxnSpPr>
          <p:nvPr/>
        </p:nvCxnSpPr>
        <p:spPr>
          <a:xfrm rot="5400000" flipH="1" flipV="1">
            <a:off x="3019399" y="2769468"/>
            <a:ext cx="318932" cy="39037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1" idx="4"/>
            <a:endCxn id="32" idx="0"/>
          </p:cNvCxnSpPr>
          <p:nvPr/>
        </p:nvCxnSpPr>
        <p:spPr>
          <a:xfrm rot="16200000" flipH="1">
            <a:off x="2750237" y="3536157"/>
            <a:ext cx="571504" cy="35719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2" idx="7"/>
            <a:endCxn id="37" idx="3"/>
          </p:cNvCxnSpPr>
          <p:nvPr/>
        </p:nvCxnSpPr>
        <p:spPr>
          <a:xfrm rot="5400000" flipH="1" flipV="1">
            <a:off x="3422928" y="3093701"/>
            <a:ext cx="877054" cy="104117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7" idx="1"/>
            <a:endCxn id="30" idx="6"/>
          </p:cNvCxnSpPr>
          <p:nvPr/>
        </p:nvCxnSpPr>
        <p:spPr>
          <a:xfrm rot="16200000" flipV="1">
            <a:off x="3908343" y="2449489"/>
            <a:ext cx="244286" cy="703109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0" idx="4"/>
            <a:endCxn id="32" idx="7"/>
          </p:cNvCxnSpPr>
          <p:nvPr/>
        </p:nvCxnSpPr>
        <p:spPr>
          <a:xfrm rot="5400000">
            <a:off x="2822945" y="3375421"/>
            <a:ext cx="1195317" cy="159466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2" idx="5"/>
            <a:endCxn id="43" idx="1"/>
          </p:cNvCxnSpPr>
          <p:nvPr/>
        </p:nvCxnSpPr>
        <p:spPr>
          <a:xfrm rot="16200000" flipH="1">
            <a:off x="3701989" y="3944266"/>
            <a:ext cx="318932" cy="104117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38" idx="4"/>
            <a:endCxn id="59" idx="0"/>
          </p:cNvCxnSpPr>
          <p:nvPr/>
        </p:nvCxnSpPr>
        <p:spPr>
          <a:xfrm rot="16200000" flipH="1">
            <a:off x="1502131" y="4284196"/>
            <a:ext cx="857256" cy="28987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8" idx="6"/>
            <a:endCxn id="32" idx="2"/>
          </p:cNvCxnSpPr>
          <p:nvPr/>
        </p:nvCxnSpPr>
        <p:spPr>
          <a:xfrm>
            <a:off x="1964419" y="3821909"/>
            <a:ext cx="1071570" cy="35719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35" idx="6"/>
            <a:endCxn id="33" idx="1"/>
          </p:cNvCxnSpPr>
          <p:nvPr/>
        </p:nvCxnSpPr>
        <p:spPr>
          <a:xfrm>
            <a:off x="4686921" y="2207863"/>
            <a:ext cx="1044583" cy="41619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33" idx="3"/>
            <a:endCxn id="37" idx="7"/>
          </p:cNvCxnSpPr>
          <p:nvPr/>
        </p:nvCxnSpPr>
        <p:spPr>
          <a:xfrm rot="5400000">
            <a:off x="5159777" y="2351460"/>
            <a:ext cx="46562" cy="109689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67"/>
          <p:cNvGrpSpPr/>
          <p:nvPr/>
        </p:nvGrpSpPr>
        <p:grpSpPr>
          <a:xfrm rot="16603317">
            <a:off x="6816124" y="1774079"/>
            <a:ext cx="445602" cy="1822575"/>
            <a:chOff x="3786182" y="2214554"/>
            <a:chExt cx="285752" cy="990607"/>
          </a:xfrm>
        </p:grpSpPr>
        <p:cxnSp>
          <p:nvCxnSpPr>
            <p:cNvPr id="113" name="Curved Connector 112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urved Connector 113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72"/>
          <p:cNvGrpSpPr/>
          <p:nvPr/>
        </p:nvGrpSpPr>
        <p:grpSpPr>
          <a:xfrm rot="5848937">
            <a:off x="6739343" y="2199419"/>
            <a:ext cx="407207" cy="1813124"/>
            <a:chOff x="3786182" y="2214554"/>
            <a:chExt cx="285752" cy="990607"/>
          </a:xfrm>
        </p:grpSpPr>
        <p:cxnSp>
          <p:nvCxnSpPr>
            <p:cNvPr id="117" name="Curved Connector 116"/>
            <p:cNvCxnSpPr/>
            <p:nvPr/>
          </p:nvCxnSpPr>
          <p:spPr>
            <a:xfrm rot="16200000" flipH="1">
              <a:off x="3786182" y="2214554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urved Connector 117"/>
            <p:cNvCxnSpPr/>
            <p:nvPr/>
          </p:nvCxnSpPr>
          <p:spPr>
            <a:xfrm rot="5400000">
              <a:off x="3786182" y="2500306"/>
              <a:ext cx="285752" cy="285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urved Connector 118"/>
            <p:cNvCxnSpPr/>
            <p:nvPr/>
          </p:nvCxnSpPr>
          <p:spPr>
            <a:xfrm rot="16200000" flipH="1">
              <a:off x="3643306" y="2919409"/>
              <a:ext cx="428628" cy="1428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ectangle 121"/>
          <p:cNvSpPr/>
          <p:nvPr/>
        </p:nvSpPr>
        <p:spPr>
          <a:xfrm>
            <a:off x="7858148" y="8327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1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858148" y="8327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2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858148" y="8327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3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858148" y="8327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4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858148" y="8327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5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389400" y="832769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3000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Documents and Settings\Eric\Local Settings\Temporary Internet Files\Content.IE5\1YCQTU0I\MCj0434720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14290"/>
            <a:ext cx="999981" cy="9999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83 3.75723E-6 L 0.00017 3.75723E-6 " pathEditMode="fixed" rAng="0" ptsTypes="AA">
                                      <p:cBhvr>
                                        <p:cTn id="9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22" grpId="0"/>
      <p:bldP spid="122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Using alias queries to reduce false-positive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61</a:t>
            </a:fld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3786190"/>
          <a:ext cx="8429684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16"/>
                <a:gridCol w="3143272"/>
                <a:gridCol w="300039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000" b="1" kern="1200" dirty="0" smtClean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 = r1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 ≠ r1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 = r2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rgbClr val="339966"/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 = r1 ≡</a:t>
                      </a:r>
                      <a:r>
                        <a:rPr lang="en-US" sz="3000" b="1" kern="1200" baseline="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rgbClr val="339966"/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rgbClr val="339966"/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 = 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 ≠ r2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rgbClr val="339966"/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 ≠ r1 ≡ x ≠ r2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0034" y="1714488"/>
            <a:ext cx="76017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Assume we know </a:t>
            </a: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r1 and r2 must-alias</a:t>
            </a: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,</a:t>
            </a:r>
            <a:b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</a:b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r1 occurs in some constraint bound to x</a:t>
            </a:r>
            <a:b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</a:b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and we see an event that binds x to r2.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Using alias queries to reduce false-positive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62</a:t>
            </a:fld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4414" y="3786190"/>
          <a:ext cx="6858048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1702"/>
                <a:gridCol w="2143140"/>
                <a:gridCol w="264320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000" b="1" kern="1200" dirty="0" smtClean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 = r1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 ≠ r1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 = r2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rgbClr val="339966"/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 = r2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 ≠ r2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rgbClr val="339966"/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 = 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 ≠ r1 ^ x ≠ r2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0034" y="1714488"/>
            <a:ext cx="796564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Assume we know </a:t>
            </a: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r1 and r2 must-not-alias</a:t>
            </a: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,</a:t>
            </a:r>
            <a:b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</a:b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r1 occurs in some constraint bound to x</a:t>
            </a:r>
            <a:b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</a:b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and we see an event that binds x to r2.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heep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21457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Problem 3: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Existing sound static approaches have </a:t>
            </a:r>
            <a:r>
              <a:rPr lang="en-US" sz="4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many false positives</a:t>
            </a:r>
          </a:p>
        </p:txBody>
      </p:sp>
    </p:spTree>
  </p:cSld>
  <p:clrMapOvr>
    <a:masterClrMapping/>
  </p:clrMapOvr>
  <p:transition advTm="15672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-19000"/>
          </a:blip>
          <a:srcRect/>
          <a:stretch>
            <a:fillRect/>
          </a:stretch>
        </p:blipFill>
        <p:spPr bwMode="auto">
          <a:xfrm>
            <a:off x="1177635" y="3908444"/>
            <a:ext cx="3037175" cy="15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Shape 17"/>
          <p:cNvSpPr/>
          <p:nvPr/>
        </p:nvSpPr>
        <p:spPr>
          <a:xfrm>
            <a:off x="1857356" y="4429132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grpSp>
        <p:nvGrpSpPr>
          <p:cNvPr id="75" name="Group 19"/>
          <p:cNvGrpSpPr/>
          <p:nvPr/>
        </p:nvGrpSpPr>
        <p:grpSpPr>
          <a:xfrm>
            <a:off x="5367572" y="4298727"/>
            <a:ext cx="3562146" cy="344725"/>
            <a:chOff x="2643142" y="6060680"/>
            <a:chExt cx="5286444" cy="511592"/>
          </a:xfrm>
        </p:grpSpPr>
        <p:sp>
          <p:nvSpPr>
            <p:cNvPr id="76" name="Oval 75"/>
            <p:cNvSpPr/>
            <p:nvPr/>
          </p:nvSpPr>
          <p:spPr>
            <a:xfrm>
              <a:off x="2643142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Notched Right Arrow 76"/>
            <p:cNvSpPr/>
            <p:nvPr/>
          </p:nvSpPr>
          <p:spPr>
            <a:xfrm>
              <a:off x="3526806" y="6100946"/>
              <a:ext cx="1131689" cy="431063"/>
            </a:xfrm>
            <a:prstGeom prst="notchedRightArrow">
              <a:avLst>
                <a:gd name="adj1" fmla="val 16672"/>
                <a:gd name="adj2" fmla="val 66670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030566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Notched Right Arrow 78"/>
            <p:cNvSpPr/>
            <p:nvPr/>
          </p:nvSpPr>
          <p:spPr>
            <a:xfrm>
              <a:off x="5914229" y="6100946"/>
              <a:ext cx="1131689" cy="431063"/>
            </a:xfrm>
            <a:prstGeom prst="notchedRightArrow">
              <a:avLst>
                <a:gd name="adj1" fmla="val 16672"/>
                <a:gd name="adj2" fmla="val 66670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417994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Shape 17"/>
          <p:cNvSpPr/>
          <p:nvPr/>
        </p:nvSpPr>
        <p:spPr>
          <a:xfrm>
            <a:off x="6153390" y="4000504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2" name="Left-Right Arrow 81"/>
          <p:cNvSpPr/>
          <p:nvPr/>
        </p:nvSpPr>
        <p:spPr>
          <a:xfrm>
            <a:off x="4052884" y="4143380"/>
            <a:ext cx="1071570" cy="571504"/>
          </a:xfrm>
          <a:prstGeom prst="leftRightArrow">
            <a:avLst/>
          </a:prstGeom>
          <a:solidFill>
            <a:schemeClr val="tx1">
              <a:lumMod val="85000"/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3" name="Rectangle 82"/>
          <p:cNvSpPr/>
          <p:nvPr/>
        </p:nvSpPr>
        <p:spPr>
          <a:xfrm>
            <a:off x="2143108" y="4143380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4" name="Shape 17"/>
          <p:cNvSpPr/>
          <p:nvPr/>
        </p:nvSpPr>
        <p:spPr>
          <a:xfrm>
            <a:off x="7858148" y="4000504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5" name="Rectangle 84"/>
          <p:cNvSpPr/>
          <p:nvPr/>
        </p:nvSpPr>
        <p:spPr>
          <a:xfrm>
            <a:off x="7058042" y="4000504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6" name="Shape 17"/>
          <p:cNvSpPr/>
          <p:nvPr/>
        </p:nvSpPr>
        <p:spPr>
          <a:xfrm>
            <a:off x="2714612" y="4500570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7" name="Rectangle 86"/>
          <p:cNvSpPr/>
          <p:nvPr/>
        </p:nvSpPr>
        <p:spPr>
          <a:xfrm>
            <a:off x="3143240" y="4143380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8" name="Curved Down Arrow 87"/>
          <p:cNvSpPr/>
          <p:nvPr/>
        </p:nvSpPr>
        <p:spPr>
          <a:xfrm>
            <a:off x="5326822" y="4022054"/>
            <a:ext cx="428628" cy="214314"/>
          </a:xfrm>
          <a:prstGeom prst="curvedDownArrow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-19000"/>
          </a:blip>
          <a:srcRect/>
          <a:stretch>
            <a:fillRect/>
          </a:stretch>
        </p:blipFill>
        <p:spPr bwMode="auto">
          <a:xfrm>
            <a:off x="1500166" y="571480"/>
            <a:ext cx="3037175" cy="15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" name="Diagram 60"/>
          <p:cNvGraphicFramePr/>
          <p:nvPr/>
        </p:nvGraphicFramePr>
        <p:xfrm>
          <a:off x="2867242" y="1552213"/>
          <a:ext cx="442915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" name="Down Arrow 35"/>
          <p:cNvSpPr/>
          <p:nvPr/>
        </p:nvSpPr>
        <p:spPr>
          <a:xfrm rot="18979140">
            <a:off x="3596453" y="1413399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7" name="Down Arrow 36"/>
          <p:cNvSpPr/>
          <p:nvPr/>
        </p:nvSpPr>
        <p:spPr>
          <a:xfrm rot="2893425">
            <a:off x="6140940" y="1613956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8" name="Down Arrow 37"/>
          <p:cNvSpPr/>
          <p:nvPr/>
        </p:nvSpPr>
        <p:spPr>
          <a:xfrm rot="2893425">
            <a:off x="3669259" y="2839550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Down Arrow 38"/>
          <p:cNvSpPr/>
          <p:nvPr/>
        </p:nvSpPr>
        <p:spPr>
          <a:xfrm rot="19299654">
            <a:off x="6001144" y="3194197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8" name="Rectangle 47"/>
          <p:cNvSpPr/>
          <p:nvPr/>
        </p:nvSpPr>
        <p:spPr>
          <a:xfrm>
            <a:off x="5643570" y="428604"/>
            <a:ext cx="26869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bug pattern</a:t>
            </a:r>
            <a:b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</a:br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specification</a:t>
            </a:r>
            <a:endParaRPr lang="en-CA" sz="1200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79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30" name="Rectangle 29"/>
          <p:cNvSpPr/>
          <p:nvPr/>
        </p:nvSpPr>
        <p:spPr>
          <a:xfrm>
            <a:off x="213395" y="2228491"/>
            <a:ext cx="33682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Novel static</a:t>
            </a:r>
            <a:b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</a:b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program analysis</a:t>
            </a:r>
            <a:endParaRPr lang="en-CA" sz="3000" dirty="0">
              <a:solidFill>
                <a:srgbClr val="00FF99"/>
              </a:solidFill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1857356" y="3929043"/>
            <a:ext cx="642942" cy="642942"/>
          </a:xfrm>
          <a:prstGeom prst="mathMultiply">
            <a:avLst>
              <a:gd name="adj1" fmla="val 11668"/>
            </a:avLst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 rot="528896">
            <a:off x="1014485" y="3712826"/>
            <a:ext cx="2887822" cy="1504050"/>
          </a:xfrm>
          <a:prstGeom prst="ellipse">
            <a:avLst/>
          </a:prstGeom>
          <a:noFill/>
          <a:ln w="57150">
            <a:solidFill>
              <a:srgbClr val="00FF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graphicFrame>
        <p:nvGraphicFramePr>
          <p:cNvPr id="57" name="Diagram 56"/>
          <p:cNvGraphicFramePr/>
          <p:nvPr/>
        </p:nvGraphicFramePr>
        <p:xfrm>
          <a:off x="2795804" y="1290249"/>
          <a:ext cx="442915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0" name="Diagram 39"/>
          <p:cNvGraphicFramePr/>
          <p:nvPr/>
        </p:nvGraphicFramePr>
        <p:xfrm>
          <a:off x="6072230" y="5143512"/>
          <a:ext cx="1714480" cy="128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7" name="Bent-Up Arrow 46"/>
          <p:cNvSpPr/>
          <p:nvPr/>
        </p:nvSpPr>
        <p:spPr>
          <a:xfrm rot="5400000">
            <a:off x="3473986" y="4071942"/>
            <a:ext cx="1571636" cy="3143272"/>
          </a:xfrm>
          <a:prstGeom prst="bentUpArrow">
            <a:avLst>
              <a:gd name="adj1" fmla="val 16919"/>
              <a:gd name="adj2" fmla="val 25000"/>
              <a:gd name="adj3" fmla="val 25808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9" name="Rectangle 48"/>
          <p:cNvSpPr/>
          <p:nvPr/>
        </p:nvSpPr>
        <p:spPr>
          <a:xfrm>
            <a:off x="3071802" y="5214950"/>
            <a:ext cx="26853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Classification</a:t>
            </a:r>
            <a:endParaRPr lang="en-CA" sz="30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00FF99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Franklin Gothic Book"/>
            </a:endParaRPr>
          </a:p>
        </p:txBody>
      </p:sp>
      <p:sp>
        <p:nvSpPr>
          <p:cNvPr id="89" name="Multiply 88"/>
          <p:cNvSpPr/>
          <p:nvPr/>
        </p:nvSpPr>
        <p:spPr>
          <a:xfrm>
            <a:off x="1643042" y="4286256"/>
            <a:ext cx="642942" cy="642942"/>
          </a:xfrm>
          <a:prstGeom prst="mathMultiply">
            <a:avLst>
              <a:gd name="adj1" fmla="val 11668"/>
            </a:avLst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sp>
        <p:nvSpPr>
          <p:cNvPr id="90" name="Multiply 89"/>
          <p:cNvSpPr/>
          <p:nvPr/>
        </p:nvSpPr>
        <p:spPr>
          <a:xfrm>
            <a:off x="2928926" y="3929066"/>
            <a:ext cx="642942" cy="642942"/>
          </a:xfrm>
          <a:prstGeom prst="mathMultiply">
            <a:avLst>
              <a:gd name="adj1" fmla="val 11668"/>
            </a:avLst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grpSp>
        <p:nvGrpSpPr>
          <p:cNvPr id="42" name="Group 32"/>
          <p:cNvGrpSpPr/>
          <p:nvPr/>
        </p:nvGrpSpPr>
        <p:grpSpPr>
          <a:xfrm>
            <a:off x="2672202" y="4756162"/>
            <a:ext cx="285752" cy="45719"/>
            <a:chOff x="1954194" y="4357694"/>
            <a:chExt cx="3163910" cy="71438"/>
          </a:xfrm>
          <a:solidFill>
            <a:srgbClr val="FFC000"/>
          </a:solidFill>
        </p:grpSpPr>
        <p:sp>
          <p:nvSpPr>
            <p:cNvPr id="45" name="Double Wave 44"/>
            <p:cNvSpPr/>
            <p:nvPr/>
          </p:nvSpPr>
          <p:spPr>
            <a:xfrm>
              <a:off x="1954194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Double Wave 45"/>
            <p:cNvSpPr/>
            <p:nvPr/>
          </p:nvSpPr>
          <p:spPr>
            <a:xfrm>
              <a:off x="3546468" y="4357694"/>
              <a:ext cx="1571636" cy="71438"/>
            </a:xfrm>
            <a:prstGeom prst="doubleWave">
              <a:avLst>
                <a:gd name="adj1" fmla="val 12500"/>
                <a:gd name="adj2" fmla="val 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custDataLst>
      <p:tags r:id="rId1"/>
    </p:custDataLst>
  </p:cSld>
  <p:clrMapOvr>
    <a:masterClrMapping/>
  </p:clrMapOvr>
  <p:transition advTm="2376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  <p:bldP spid="47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Most simple example: HasNext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/>
          <a:lstStyle/>
          <a:p>
            <a:pPr lvl="0">
              <a:buNone/>
            </a:pPr>
            <a:endParaRPr sz="3200" i="1" smtClean="0">
              <a:cs typeface="Courier New" pitchFamily="49" charset="0"/>
            </a:endParaRPr>
          </a:p>
          <a:p>
            <a:pPr lvl="0">
              <a:buNone/>
            </a:pPr>
            <a:endParaRPr sz="3200" i="1" smtClean="0">
              <a:cs typeface="Courier New" pitchFamily="49" charset="0"/>
            </a:endParaRPr>
          </a:p>
          <a:p>
            <a:pPr lvl="0" algn="ctr">
              <a:buNone/>
            </a:pPr>
            <a:endParaRPr sz="3200" i="1" smtClean="0">
              <a:cs typeface="Courier New" pitchFamily="49" charset="0"/>
            </a:endParaRPr>
          </a:p>
          <a:p>
            <a:pPr lvl="0" algn="ctr">
              <a:buNone/>
            </a:pPr>
            <a:r>
              <a:rPr sz="3200" i="1" smtClean="0">
                <a:cs typeface="Courier New" pitchFamily="49" charset="0"/>
              </a:rPr>
              <a:t>Don't call </a:t>
            </a:r>
            <a:r>
              <a:rPr sz="3200" i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next()</a:t>
            </a:r>
            <a:r>
              <a:rPr sz="3200" i="1" smtClean="0">
                <a:cs typeface="Courier New" pitchFamily="49" charset="0"/>
              </a:rPr>
              <a:t> twice on an </a:t>
            </a:r>
            <a:r>
              <a:rPr sz="3200" i="1" smtClean="0">
                <a:solidFill>
                  <a:srgbClr val="FFC000"/>
                </a:solidFill>
                <a:cs typeface="Courier New" pitchFamily="49" charset="0"/>
              </a:rPr>
              <a:t>Iterator i</a:t>
            </a:r>
          </a:p>
          <a:p>
            <a:pPr lvl="0" algn="ctr">
              <a:buNone/>
            </a:pPr>
            <a:r>
              <a:rPr sz="3200" i="1" smtClean="0">
                <a:cs typeface="Courier New" pitchFamily="49" charset="0"/>
              </a:rPr>
              <a:t>without calling </a:t>
            </a:r>
            <a:r>
              <a:rPr sz="3200" i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hasNext()</a:t>
            </a:r>
            <a:r>
              <a:rPr sz="3200" i="1" smtClean="0">
                <a:cs typeface="Courier New" pitchFamily="49" charset="0"/>
              </a:rPr>
              <a:t> in between!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9</a:t>
            </a:fld>
            <a:endParaRPr lang="en-CA" dirty="0"/>
          </a:p>
        </p:txBody>
      </p:sp>
    </p:spTree>
  </p:cSld>
  <p:clrMapOvr>
    <a:masterClrMapping/>
  </p:clrMapOvr>
  <p:transition advTm="23500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2.7|7.8|2.7|1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7.9|4.7|2.6|4|7|11.7|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5.3|1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5.5|4.5|17.2|9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|15.5|27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4|7.1|16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7.5|26.2|10.6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23.1|7.1|12.7|11.1|2.3|1.7|2.8|1.5|3.7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7.4|2.7|4.5|10.2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4.2|7.3|1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E2DC"/>
      </a:hlink>
      <a:folHlink>
        <a:srgbClr val="00918A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黑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楷体_GB2312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  <a:satMod val="150000"/>
              </a:schemeClr>
            </a:gs>
            <a:gs pos="23000">
              <a:schemeClr val="phClr">
                <a:tint val="98000"/>
                <a:shade val="87000"/>
                <a:satMod val="105000"/>
              </a:schemeClr>
            </a:gs>
            <a:gs pos="35000">
              <a:schemeClr val="phClr">
                <a:shade val="70000"/>
              </a:schemeClr>
            </a:gs>
            <a:gs pos="58000">
              <a:schemeClr val="phClr">
                <a:shade val="49000"/>
                <a:satMod val="120000"/>
              </a:schemeClr>
            </a:gs>
            <a:gs pos="80000">
              <a:schemeClr val="phClr">
                <a:shade val="50000"/>
                <a:satMod val="120000"/>
              </a:schemeClr>
            </a:gs>
            <a:gs pos="90000">
              <a:schemeClr val="phClr">
                <a:shade val="57000"/>
                <a:satMod val="130000"/>
              </a:schemeClr>
            </a:gs>
            <a:gs pos="100000">
              <a:schemeClr val="phClr">
                <a:shade val="76000"/>
                <a:satMod val="150000"/>
              </a:schemeClr>
            </a:gs>
          </a:gsLst>
          <a:lin ang="5400000" scaled="1"/>
        </a:gradFill>
      </a:fillStyleLst>
      <a:lnStyleLst>
        <a:ln w="317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12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E2DC"/>
    </a:hlink>
    <a:folHlink>
      <a:srgbClr val="00918A"/>
    </a:folHlink>
  </a:clrScheme>
</a:themeOverride>
</file>

<file path=ppt/theme/themeOverride2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E2DC"/>
    </a:hlink>
    <a:folHlink>
      <a:srgbClr val="00918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1544</Words>
  <Application>Microsoft Office PowerPoint</Application>
  <PresentationFormat>On-screen Show (4:3)</PresentationFormat>
  <Paragraphs>668</Paragraphs>
  <Slides>62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Technic</vt:lpstr>
      <vt:lpstr>Finding Programming Errors Earlier by Evaluating Runtime Monitors Ahead-of-Time</vt:lpstr>
      <vt:lpstr>Slide 2</vt:lpstr>
      <vt:lpstr>Slide 3</vt:lpstr>
      <vt:lpstr>Slide 4</vt:lpstr>
      <vt:lpstr>Slide 5</vt:lpstr>
      <vt:lpstr>Slide 6</vt:lpstr>
      <vt:lpstr>Slide 7</vt:lpstr>
      <vt:lpstr>Slide 8</vt:lpstr>
      <vt:lpstr>Most simple example: HasNext</vt:lpstr>
      <vt:lpstr>Tracematch HasNext</vt:lpstr>
      <vt:lpstr>Tracematch HasNext</vt:lpstr>
      <vt:lpstr>Tracematch HasNext</vt:lpstr>
      <vt:lpstr>Tracematch HasNext</vt:lpstr>
      <vt:lpstr>Slide 14</vt:lpstr>
      <vt:lpstr>Slide 15</vt:lpstr>
      <vt:lpstr>Slide 16</vt:lpstr>
      <vt:lpstr>Trade-off: Speed vs. Precision</vt:lpstr>
      <vt:lpstr>Slide 18</vt:lpstr>
      <vt:lpstr>Problem 1:  Missing info at method entry</vt:lpstr>
      <vt:lpstr>Key observation!</vt:lpstr>
      <vt:lpstr>Key observation!</vt:lpstr>
      <vt:lpstr>Slide 22</vt:lpstr>
      <vt:lpstr>Slide 23</vt:lpstr>
      <vt:lpstr>Object representatives</vt:lpstr>
      <vt:lpstr>Problem 3:  Outgoing method calls?</vt:lpstr>
      <vt:lpstr>Problem 4:  Continuation of control flow</vt:lpstr>
      <vt:lpstr>Let the fun begin… binding multiple objects!</vt:lpstr>
      <vt:lpstr>Let the fun begin… binding multiple objects!</vt:lpstr>
      <vt:lpstr>Solution: "Uniqueness Check"</vt:lpstr>
      <vt:lpstr>Benchmarks - Tracematches</vt:lpstr>
      <vt:lpstr>Benchmark programs</vt:lpstr>
      <vt:lpstr>Slide 32</vt:lpstr>
      <vt:lpstr>Slide 33</vt:lpstr>
      <vt:lpstr>Slide 34</vt:lpstr>
      <vt:lpstr>Slide 35</vt:lpstr>
      <vt:lpstr>Slide 36</vt:lpstr>
      <vt:lpstr>Features: Reasons for imprecision</vt:lpstr>
      <vt:lpstr>Slide 38</vt:lpstr>
      <vt:lpstr>Slide 39</vt:lpstr>
      <vt:lpstr>Slide 40</vt:lpstr>
      <vt:lpstr>Slide 41</vt:lpstr>
      <vt:lpstr>Related work: Typestate</vt:lpstr>
      <vt:lpstr>Related work: Tracematch-like</vt:lpstr>
      <vt:lpstr>Related work: Static checkers</vt:lpstr>
      <vt:lpstr>Related work: Invariant mining and checking</vt:lpstr>
      <vt:lpstr>Special thanks to…</vt:lpstr>
      <vt:lpstr>Slide 47</vt:lpstr>
      <vt:lpstr>Slide 48</vt:lpstr>
      <vt:lpstr>Jython / Reader (1/2)</vt:lpstr>
      <vt:lpstr>Jython / Reader (2/2)</vt:lpstr>
      <vt:lpstr>bloat-HasNext</vt:lpstr>
      <vt:lpstr>pmd / HasNext (old version)</vt:lpstr>
      <vt:lpstr>pmd / HasNext (fixed version)</vt:lpstr>
      <vt:lpstr>Eclipse, false positive</vt:lpstr>
      <vt:lpstr>Jython / hasNext (delegate)</vt:lpstr>
      <vt:lpstr>Slide 56</vt:lpstr>
      <vt:lpstr>Delegating calls</vt:lpstr>
      <vt:lpstr>Reasons for imprecision</vt:lpstr>
      <vt:lpstr>Reasons for imprecision</vt:lpstr>
      <vt:lpstr>Reasons for imprecision</vt:lpstr>
      <vt:lpstr>Using alias queries to reduce false-positive rate</vt:lpstr>
      <vt:lpstr>Using alias queries to reduce false-positive rate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2008-11-13T19:47:58Z</dcterms:created>
  <dcterms:modified xsi:type="dcterms:W3CDTF">2008-11-13T19:48:19Z</dcterms:modified>
</cp:coreProperties>
</file>